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7986" autoAdjust="0"/>
  </p:normalViewPr>
  <p:slideViewPr>
    <p:cSldViewPr>
      <p:cViewPr varScale="1">
        <p:scale>
          <a:sx n="52" d="100"/>
          <a:sy n="52" d="100"/>
        </p:scale>
        <p:origin x="-20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EC36F-5875-4C94-BA83-51D93CC2216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73E4A-A114-4044-BE0F-B35A1B88A13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1563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in our lives.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aims of this lesson are for children to become aware of a range of energy sources in their homes.</a:t>
            </a:r>
            <a:endParaRPr lang="en-IE" dirty="0" smtClean="0">
              <a:effectLst/>
            </a:endParaRPr>
          </a:p>
          <a:p>
            <a:r>
              <a:rPr lang="en-IE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Guzzler at home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4: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Guzzler going for a walk </a:t>
            </a: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5: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Guzzler sun bathing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6: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Guzzler doing his homework in front of a coal fire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7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 Guzzler doing his homework in front of a gas fire </a:t>
            </a: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8: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Guzzler doing homework in front of a radiator </a:t>
            </a:r>
          </a:p>
          <a:p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Guzzler?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he doing?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he feel?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he warm or cold?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heat coming from?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burning in the fire?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he being careful with the fire?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he being careful?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9001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en-I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Guzzler at home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Guzzler?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happening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feels?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 he is cold?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cold?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should he do?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drawer?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else could he do to get warm?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409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 Guzzler get dressed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wants to go out for a walk but it is cold outside and he needs to wear warm clothes. Guzzler has a lot of clothes in the wardrobe.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of them do not belong to him and others are too small.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 Guzzler to select suitable clothes and get dressed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920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4: Guzzler is going for a walk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weather like?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are the leaves blowing?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wind lift the leaves off the ground?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is cold or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he is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so?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Guzzler stay out for long?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he do to get warm when he goes home?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5474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5: Guzzler sun bathing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weather like?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is cold or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heat coming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he is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so?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Guzzler stay out for long?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will Guzzler stay safe in the sun?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he drink to stay cool?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he go into the shade?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he do if there is no shade?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else can he do to cool down?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93839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6:  Guzzler doing his homework in front of a coal fire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is cold or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heat coming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fire is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an open or closed fire?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lit the fire?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Guzzler allowed to play with matches?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fuel is being burned to generate the heat?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is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so?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Guzzler stay in front of the fire for long?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will Guzzler stay safe near the coal fire?</a:t>
            </a:r>
            <a:endParaRPr lang="en-IE" dirty="0" smtClean="0">
              <a:effectLst/>
            </a:endParaRPr>
          </a:p>
          <a:p>
            <a:r>
              <a:rPr lang="en-I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7053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7:  Guzzler doing his homework in front of a gas fire 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is cold or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heat coming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fire is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(enclosed gas fire)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fuel is being burned to generate the heat?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is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so?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Guzzler stay in front of the fire for long?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will Guzzler stay safe near the gas fire?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4863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8: Guzzler doing homework in front of a radiator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what you see in the picture.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heater is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fuel is being burned to generate the heat?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Guzzler's Mum/Dad switch on the radiator?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is cold or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the heat coming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is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so?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Guzzler stay in front of the radiator for long?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radiator more safe than an open fire or gas fire?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2499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 vocabulary to pictures: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of the 3 fires/heaters uses a different fuel to generate heat.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Coal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Gas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3E4A-A114-4044-BE0F-B35A1B88A13C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4026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1815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02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193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4325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6169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302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027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5410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199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869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834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2B913-0983-454B-B632-6591AF5E8903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A7AE0-0913-436A-93D4-EDD0507BCD5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959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74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49"/>
            <a:ext cx="9252520" cy="6922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7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736"/>
            <a:ext cx="9144000" cy="693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30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85</Words>
  <Application>Microsoft Office PowerPoint</Application>
  <PresentationFormat>On-screen Show (4:3)</PresentationFormat>
  <Paragraphs>120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7</cp:revision>
  <dcterms:created xsi:type="dcterms:W3CDTF">2014-01-05T03:06:46Z</dcterms:created>
  <dcterms:modified xsi:type="dcterms:W3CDTF">2014-01-30T15:07:27Z</dcterms:modified>
</cp:coreProperties>
</file>