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62" r:id="rId2"/>
    <p:sldId id="270" r:id="rId3"/>
    <p:sldId id="258" r:id="rId4"/>
    <p:sldId id="259" r:id="rId5"/>
    <p:sldId id="260" r:id="rId6"/>
    <p:sldId id="256" r:id="rId7"/>
    <p:sldId id="268" r:id="rId8"/>
    <p:sldId id="257" r:id="rId9"/>
    <p:sldId id="269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518" autoAdjust="0"/>
  </p:normalViewPr>
  <p:slideViewPr>
    <p:cSldViewPr>
      <p:cViewPr varScale="1">
        <p:scale>
          <a:sx n="85" d="100"/>
          <a:sy n="85" d="100"/>
        </p:scale>
        <p:origin x="-112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AA9FE8-F6DB-4E04-8DA7-FD297DF382C3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06D501-44A4-4E75-ADC7-BC32F22FC71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322313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Land Yachts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Using IWB 10 show your class the illustrations of the different</a:t>
            </a:r>
            <a:r>
              <a:rPr lang="en-I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land yacht designs. Discuss the features of each land yacht.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I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6D501-44A4-4E75-ADC7-BC32F22FC717}" type="slidenum">
              <a:rPr lang="en-IE" smtClean="0"/>
              <a:t>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8643935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to make a land yacht</a:t>
            </a:r>
            <a:endParaRPr lang="en-IE" dirty="0" smtClean="0">
              <a:effectLst/>
            </a:endParaRPr>
          </a:p>
          <a:p>
            <a:endParaRPr lang="en-IE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Resource: 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Energy File (SEAI)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Page 6</a:t>
            </a:r>
            <a:endParaRPr lang="en-IE" dirty="0" smtClean="0">
              <a:effectLst/>
            </a:endParaRPr>
          </a:p>
          <a:p>
            <a:endParaRPr lang="en-IE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Go to next slide for instructions </a:t>
            </a:r>
          </a:p>
          <a:p>
            <a:endParaRPr lang="en-IE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Download pdf from: 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http://www.seai.ie/Schools/Primary_Schools/Resources_Available/The_Energy_File1.pdf?iframe=true&amp;width=1024&amp;height=768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6D501-44A4-4E75-ADC7-BC32F22FC717}" type="slidenum">
              <a:rPr lang="en-IE" smtClean="0"/>
              <a:t>10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4505602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Ask children to talk through the instructions from the images.</a:t>
            </a:r>
            <a:endParaRPr lang="en-IE" dirty="0" smtClean="0">
              <a:effectLst/>
            </a:endParaRPr>
          </a:p>
          <a:p>
            <a:endParaRPr lang="en-I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Questions and discussion throughout.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6D501-44A4-4E75-ADC7-BC32F22FC717}" type="slidenum">
              <a:rPr lang="en-IE" smtClean="0"/>
              <a:t>11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4633787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Optional Extension Activity</a:t>
            </a:r>
          </a:p>
          <a:p>
            <a:endParaRPr lang="en-IE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to make a balloon buggy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IE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Resource: 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Energy File (SEAI)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Page 7</a:t>
            </a:r>
            <a:endParaRPr lang="en-IE" dirty="0" smtClean="0">
              <a:effectLst/>
            </a:endParaRPr>
          </a:p>
          <a:p>
            <a:endParaRPr lang="en-IE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Download pdf from: 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http://www.seai.ie/Schools/Primary_Schools/Resources_Available/The_Energy_File1.pdf?iframe=true&amp;width=1024&amp;height=768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6D501-44A4-4E75-ADC7-BC32F22FC717}" type="slidenum">
              <a:rPr lang="en-IE" smtClean="0"/>
              <a:t>12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5388955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Ask children to talk through the instructions from the images.</a:t>
            </a:r>
            <a:endParaRPr lang="en-IE" dirty="0" smtClean="0">
              <a:effectLst/>
            </a:endParaRPr>
          </a:p>
          <a:p>
            <a:endParaRPr lang="en-I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Questions and discussion throughout.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6D501-44A4-4E75-ADC7-BC32F22FC717}" type="slidenum">
              <a:rPr lang="en-IE" smtClean="0"/>
              <a:t>13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630877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smtClean="0"/>
              <a:t>To access</a:t>
            </a:r>
            <a:r>
              <a:rPr lang="en-IE" baseline="0" dirty="0" smtClean="0"/>
              <a:t> the IPKSA video , PowerPoint slide show must be active 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6D501-44A4-4E75-ADC7-BC32F22FC717}" type="slidenum">
              <a:rPr lang="en-IE" smtClean="0"/>
              <a:t>2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3318848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Questions to promote discussion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Describe this land yacht.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materials is it made from?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size is the sail? 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Will this sail help or hinder the speed?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Give a reason for your answer.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Describe the wheels?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Are they large or small?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Are they wide or narrow?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Will these wheels help or hinder the speed?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Give a reason for your answer.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tall is the mast?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Will this mast help or hinder the speed?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Give a reason for your answer.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is the child sitting?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Will this help or hinder the speed?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Give a reason for your answer.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Would the weight of the child make a difference to the speed?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does the steering mechanism look like?</a:t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does it work?</a:t>
            </a: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does the land yacht move?</a:t>
            </a: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Does the sand make it go faster or slower?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Give a reason for your answer.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Where does the land yacht get its energy to move?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do you think a land yacht uses energy?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6D501-44A4-4E75-ADC7-BC32F22FC717}" type="slidenum">
              <a:rPr lang="en-IE" smtClean="0"/>
              <a:t>3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4169007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Questions to promote discussion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Describe this land yacht.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materials is it made from?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size is the sail? 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Will this sail help or hinder the speed?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Give a reason for your answer.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Describe the wheels?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Are they large or small?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Are they wide or narrow?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Will these wheels help or hinder the speed?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Give a reason for your answer.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tall is the mast?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Will this mast help or hinder the speed?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Give a reason for your answer.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Where is the man sitting?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Will this help or hinder the speed?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Give a reason for your answer.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Would the weight of the man make a difference to the speed?</a:t>
            </a: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does the steering mechanism look like?</a:t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does it work?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does the land yacht move?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Where does the land yacht get its energy to move?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Will this land yacht move more quickly or more slowly than the previous one in the last picture?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Give a reason for your answer.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6D501-44A4-4E75-ADC7-BC32F22FC717}" type="slidenum">
              <a:rPr lang="en-IE" smtClean="0"/>
              <a:t>4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4865315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Questions to promote discussion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Describe this land yacht.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materials is it made from?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size are the sails? 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Will having two sails help or hinder the speed?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Give a reason for your answer.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Describe the wheels?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Are they large or small?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Are they wide or narrow?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Will these wheels help or hinder the speed?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Give a reason for your answer.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tall is the mast?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Will this mast help or hinder the speed?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Give a reason for your answer.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Where are the couple sitting?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Will this help or hinder the speed?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Give a reason for your answer.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Would two people make it slower that if there was just one person?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does the steering mechanism look like?</a:t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does it work?</a:t>
            </a: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does the land yacht move?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Where does the land yacht get its energy to move?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Will this land yacht move more quickly or more slowly than the previous ones in the last 2 pictures?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Give a reason for your answer.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6D501-44A4-4E75-ADC7-BC32F22FC717}" type="slidenum">
              <a:rPr lang="en-IE" smtClean="0"/>
              <a:t>5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6943209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Guzzler and his friends wonder what will make the land yacht go faster.</a:t>
            </a:r>
            <a:endParaRPr lang="en-IE" dirty="0" smtClean="0">
              <a:effectLst/>
            </a:endParaRPr>
          </a:p>
          <a:p>
            <a:endParaRPr lang="en-I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Class discuss the concepts</a:t>
            </a:r>
            <a:r>
              <a:rPr lang="en-I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on wheels and agree/disagree.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6D501-44A4-4E75-ADC7-BC32F22FC717}" type="slidenum">
              <a:rPr lang="en-IE" smtClean="0"/>
              <a:t>6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3507550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smtClean="0"/>
              <a:t>Planning sheet for investigation on wheel size.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6D501-44A4-4E75-ADC7-BC32F22FC717}" type="slidenum">
              <a:rPr lang="en-IE" smtClean="0"/>
              <a:t>7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8865457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Guzzler and his friends wonder what will make the land yacht go faster.</a:t>
            </a:r>
            <a:endParaRPr lang="en-IE" dirty="0" smtClean="0">
              <a:effectLst/>
            </a:endParaRPr>
          </a:p>
          <a:p>
            <a:endParaRPr lang="en-I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Class discuss the concepts</a:t>
            </a:r>
            <a:r>
              <a:rPr lang="en-I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on sails and agree/disagree.</a:t>
            </a:r>
            <a:endParaRPr lang="en-IE" dirty="0" smtClean="0"/>
          </a:p>
          <a:p>
            <a:endParaRPr lang="en-IE" dirty="0" smtClean="0"/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6D501-44A4-4E75-ADC7-BC32F22FC717}" type="slidenum">
              <a:rPr lang="en-IE" smtClean="0"/>
              <a:t>8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4893598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smtClean="0"/>
              <a:t>Planning sheet for investigation on sails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6D501-44A4-4E75-ADC7-BC32F22FC717}" type="slidenum">
              <a:rPr lang="en-IE" smtClean="0"/>
              <a:t>9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1779752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8C056-E8E3-47B5-BDB8-98C1C235AB0D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92F2E-A125-4D9E-80DA-437D59065405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089514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8C056-E8E3-47B5-BDB8-98C1C235AB0D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92F2E-A125-4D9E-80DA-437D59065405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960301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8C056-E8E3-47B5-BDB8-98C1C235AB0D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92F2E-A125-4D9E-80DA-437D59065405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1742462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8C056-E8E3-47B5-BDB8-98C1C235AB0D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92F2E-A125-4D9E-80DA-437D59065405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698712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8C056-E8E3-47B5-BDB8-98C1C235AB0D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92F2E-A125-4D9E-80DA-437D59065405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5022725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8C056-E8E3-47B5-BDB8-98C1C235AB0D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92F2E-A125-4D9E-80DA-437D59065405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6020002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8C056-E8E3-47B5-BDB8-98C1C235AB0D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92F2E-A125-4D9E-80DA-437D59065405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9089047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8C056-E8E3-47B5-BDB8-98C1C235AB0D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92F2E-A125-4D9E-80DA-437D59065405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278739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8C056-E8E3-47B5-BDB8-98C1C235AB0D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92F2E-A125-4D9E-80DA-437D59065405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1254355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8C056-E8E3-47B5-BDB8-98C1C235AB0D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92F2E-A125-4D9E-80DA-437D59065405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650131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8C056-E8E3-47B5-BDB8-98C1C235AB0D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92F2E-A125-4D9E-80DA-437D59065405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0832526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78C056-E8E3-47B5-BDB8-98C1C235AB0D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A92F2E-A125-4D9E-80DA-437D59065405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086937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pksa.com/new-event-series-starts-28-29th-sept-2013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1881"/>
            <a:ext cx="9144000" cy="6881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1662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836712"/>
            <a:ext cx="7632848" cy="3692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79786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811" y="991418"/>
            <a:ext cx="8364631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1" y="3933056"/>
            <a:ext cx="8352929" cy="1957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733084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7748"/>
            <a:ext cx="9164696" cy="6733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306735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2449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04915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806191" y="5967427"/>
            <a:ext cx="6904519" cy="64633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latin typeface="Helvetica"/>
                <a:cs typeface="Arial" pitchFamily="34" charset="0"/>
              </a:rPr>
              <a:t> </a:t>
            </a:r>
            <a:r>
              <a:rPr kumimoji="0" lang="en-US" altLang="en-US" sz="1800" b="0" i="0" u="sng" strike="noStrike" cap="none" normalizeH="0" baseline="0" dirty="0" smtClean="0">
                <a:ln>
                  <a:noFill/>
                </a:ln>
                <a:solidFill>
                  <a:srgbClr val="800080"/>
                </a:solidFill>
                <a:effectLst/>
                <a:latin typeface="Helvetica"/>
                <a:cs typeface="Arial" pitchFamily="34" charset="0"/>
                <a:hlinkClick r:id="rId3"/>
              </a:rPr>
              <a:t>http://www.ipksa.com/new-event-series-starts-28-29th-sept-2013/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600" dirty="0" smtClean="0">
                <a:solidFill>
                  <a:srgbClr val="1F497D"/>
                </a:solidFill>
                <a:latin typeface="Calibri" pitchFamily="34" charset="0"/>
              </a:rPr>
              <a:t>  </a:t>
            </a:r>
            <a:r>
              <a:rPr lang="en-US" altLang="en-US" b="1" dirty="0" smtClean="0">
                <a:latin typeface="Calibri" pitchFamily="34" charset="0"/>
              </a:rPr>
              <a:t>C</a:t>
            </a:r>
            <a:r>
              <a:rPr kumimoji="0" lang="en-US" altLang="en-US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redit:</a:t>
            </a:r>
            <a:r>
              <a:rPr kumimoji="0" lang="en-US" altLang="en-US" sz="1600" b="1" i="0" u="none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latin typeface="Calibri" pitchFamily="34" charset="0"/>
              </a:rPr>
              <a:t> </a:t>
            </a:r>
            <a:r>
              <a:rPr kumimoji="0" lang="en-US" altLang="en-US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"/>
              </a:rPr>
              <a:t>Kurt Savage</a:t>
            </a: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"/>
              </a:rPr>
              <a:t> </a:t>
            </a:r>
            <a:endParaRPr kumimoji="0" lang="en-US" alt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2050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582" y="1340768"/>
            <a:ext cx="7510463" cy="431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06191" y="404664"/>
            <a:ext cx="6234014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IE" dirty="0" smtClean="0"/>
              <a:t>Click on the image or the link to access this video from the IPKSA</a:t>
            </a:r>
          </a:p>
          <a:p>
            <a:r>
              <a:rPr lang="en-IE" dirty="0" smtClean="0"/>
              <a:t>Irish Power Kite and Sand Yacht Association</a:t>
            </a:r>
          </a:p>
        </p:txBody>
      </p:sp>
    </p:spTree>
    <p:extLst>
      <p:ext uri="{BB962C8B-B14F-4D97-AF65-F5344CB8AC3E}">
        <p14:creationId xmlns:p14="http://schemas.microsoft.com/office/powerpoint/2010/main" val="1621509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47"/>
            <a:ext cx="9145016" cy="6882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1662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87" y="-1"/>
            <a:ext cx="9128213" cy="6869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1662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87" y="-1"/>
            <a:ext cx="9128213" cy="6869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1662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87" y="-1"/>
            <a:ext cx="9128213" cy="6869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85834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0899" y="548680"/>
            <a:ext cx="4900613" cy="620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120899" y="189275"/>
            <a:ext cx="439094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IE" b="1" dirty="0" smtClean="0">
                <a:latin typeface="Arial" panose="020B0604020202020204" pitchFamily="34" charset="0"/>
                <a:cs typeface="Arial" panose="020B0604020202020204" pitchFamily="34" charset="0"/>
              </a:rPr>
              <a:t>Planning your investigation on wheels</a:t>
            </a:r>
            <a:endParaRPr lang="en-IE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81497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87" y="-1"/>
            <a:ext cx="9128213" cy="6869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16627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0899" y="548680"/>
            <a:ext cx="4900613" cy="620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120899" y="189275"/>
            <a:ext cx="4134465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IE" b="1" dirty="0" smtClean="0">
                <a:latin typeface="Arial" panose="020B0604020202020204" pitchFamily="34" charset="0"/>
                <a:cs typeface="Arial" panose="020B0604020202020204" pitchFamily="34" charset="0"/>
              </a:rPr>
              <a:t>Planning your investigation on sails</a:t>
            </a:r>
            <a:endParaRPr lang="en-IE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02409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</TotalTime>
  <Words>592</Words>
  <Application>Microsoft Office PowerPoint</Application>
  <PresentationFormat>On-screen Show (4:3)</PresentationFormat>
  <Paragraphs>127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mary</dc:creator>
  <cp:lastModifiedBy>Cannon Aoife</cp:lastModifiedBy>
  <cp:revision>13</cp:revision>
  <dcterms:created xsi:type="dcterms:W3CDTF">2014-01-04T23:17:47Z</dcterms:created>
  <dcterms:modified xsi:type="dcterms:W3CDTF">2014-01-30T10:41:04Z</dcterms:modified>
</cp:coreProperties>
</file>