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230" autoAdjust="0"/>
  </p:normalViewPr>
  <p:slideViewPr>
    <p:cSldViewPr>
      <p:cViewPr varScale="1">
        <p:scale>
          <a:sx n="85" d="100"/>
          <a:sy n="85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521A7-3AD8-4F6B-8CAD-DC908D4496BE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36659-6A5D-4D9C-9139-BB56713FC3D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4966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in the sitting room: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aim of this lesson is to enable children to understand how electrical energy is used in their everyday lives.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specific focus of this activity is on common items that are found in the sitting room.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IWB activities can be used to promote discussion regarding which of the items use electrical energy and which do not.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Through discussing and reflecting on the different scenarios in this lesson the children will be applying and developing the following skills of working scientifically -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Observing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Predicting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Analysing (sorting and classifying)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Recording and Communicating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36659-6A5D-4D9C-9139-BB56713FC3DB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202475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the electrical items: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5 items in this sitting room that use electricity</a:t>
            </a:r>
            <a:endParaRPr lang="en-IE" dirty="0" smtClean="0">
              <a:effectLst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lamp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games console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television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iPod dock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laptop</a:t>
            </a: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Invite children to find the items and number them. 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e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lectrical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items are located on next slide.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36659-6A5D-4D9C-9139-BB56713FC3DB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44874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Did you find all the items?</a:t>
            </a:r>
          </a:p>
          <a:p>
            <a:r>
              <a:rPr lang="en-IE" dirty="0" smtClean="0"/>
              <a:t>Can you think of other items that use electricity in the sitting room?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36659-6A5D-4D9C-9139-BB56713FC3DB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72786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uses electricity?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activity the children discuss whether or not 4 common items found in the sitting room use electrical energy.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 the items</a:t>
            </a:r>
            <a:endParaRPr lang="en-IE" dirty="0" smtClean="0">
              <a:effectLst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television</a:t>
            </a: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bookshelves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cushions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games console</a:t>
            </a: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discuss and predict whether each item uses electricity or not.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slide reveals answers.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36659-6A5D-4D9C-9139-BB56713FC3DB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23004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 your predictions correct?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36659-6A5D-4D9C-9139-BB56713FC3DB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85182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uses electricity?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activity the children discuss whether or not 4 further common items found in the sitting room use electrical energy.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 the items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IE" dirty="0" smtClean="0">
              <a:effectLst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iPod dock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lamp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sofa</a:t>
            </a: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discuss and predict whether the items use electrical energy or not.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slide reveals the answers.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36659-6A5D-4D9C-9139-BB56713FC3DB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52335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 your predictions correct?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36659-6A5D-4D9C-9139-BB56713FC3DB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43907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Plug or no plug?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Following discussion on each item, children predict which items use a plug for electrical energy.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slide reveals the answers.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36659-6A5D-4D9C-9139-BB56713FC3DB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30429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 your predictions</a:t>
            </a:r>
            <a:r>
              <a:rPr lang="en-IE" baseline="0" dirty="0" smtClean="0"/>
              <a:t> correct?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36659-6A5D-4D9C-9139-BB56713FC3DB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59384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Uses electricity or not?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Sorting and classifying: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Following discussion children predict which items go to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which container.</a:t>
            </a:r>
          </a:p>
          <a:p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slide reveals the answers.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36659-6A5D-4D9C-9139-BB56713FC3DB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38714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 your predictions correct?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36659-6A5D-4D9C-9139-BB56713FC3DB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8087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89677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95599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3763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14752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0060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2926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8400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69440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63144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52131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06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FDD59-79C4-4EA3-9D17-74F8D50C4D2B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45BB6-93CB-4E96-B11F-6DDC4E128B7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3574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4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6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6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6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6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6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6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6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6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6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229</Words>
  <Application>Microsoft Office PowerPoint</Application>
  <PresentationFormat>On-screen Show (4:3)</PresentationFormat>
  <Paragraphs>68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4</cp:revision>
  <dcterms:created xsi:type="dcterms:W3CDTF">2014-01-02T00:06:53Z</dcterms:created>
  <dcterms:modified xsi:type="dcterms:W3CDTF">2014-01-29T17:01:12Z</dcterms:modified>
</cp:coreProperties>
</file>