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72" autoAdjust="0"/>
  </p:normalViewPr>
  <p:slideViewPr>
    <p:cSldViewPr>
      <p:cViewPr varScale="1">
        <p:scale>
          <a:sx n="83" d="100"/>
          <a:sy n="83" d="100"/>
        </p:scale>
        <p:origin x="-118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AC836-2A61-418E-A65F-AECECABC3887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1588E-B277-4FAB-BE28-29D6B98E13B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12061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Needs Food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is Guzzler?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is Guzzler feeling?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he feeling like this?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he thinking?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foods can you see on the shelves?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77328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how Guzzler looks when he refuses to eat his lunch.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 </a:t>
            </a:r>
            <a:endParaRPr lang="en-IE" dirty="0" smtClean="0">
              <a:effectLst/>
            </a:endParaRPr>
          </a:p>
          <a:p>
            <a:r>
              <a:rPr lang="en-IE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Guzzler feeling?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he feeling like that?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he want to go outside to play?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not?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he have enough energy to play any games?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would make him feel better?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he eat his lunch tomorrow?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time you feel like that, what will you do?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toys do you see in the picture?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Guzzler want to play with them?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not?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else do you see in the picture?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does Guzzler not want to play on his exercise bike?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Guzzler need to do to feel better?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47591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Class discussion</a:t>
            </a:r>
            <a:r>
              <a:rPr lang="en-IE" baseline="0" dirty="0" smtClean="0"/>
              <a:t> 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baseline="0" dirty="0" smtClean="0"/>
              <a:t>which foods give us ‘good energy’ and should be on the green plate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E" baseline="0" dirty="0" smtClean="0"/>
              <a:t>Which </a:t>
            </a:r>
            <a:r>
              <a:rPr lang="en-IE" baseline="0" smtClean="0"/>
              <a:t>foods give </a:t>
            </a:r>
            <a:r>
              <a:rPr lang="en-IE" baseline="0" dirty="0" smtClean="0"/>
              <a:t>us energy that </a:t>
            </a:r>
            <a:r>
              <a:rPr lang="en-IE" baseline="0" smtClean="0"/>
              <a:t>is ‘not so good’ </a:t>
            </a:r>
            <a:r>
              <a:rPr lang="en-IE" baseline="0" dirty="0" smtClean="0"/>
              <a:t>and should be on the red plate – just for treats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42361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eats his lunch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 </a:t>
            </a:r>
            <a:endParaRPr lang="en-IE" dirty="0" smtClean="0">
              <a:effectLst/>
            </a:endParaRPr>
          </a:p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eats lots of food every day. Can you name some of the foods on Guzzler's plate?</a:t>
            </a: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Guzzler having his breakfast or his lunch?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these foods healthy foods - are they good for you?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many of these foods do you like to eat?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 you eat them all at one meal?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Guzzler will feel when he has eaten his food?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he have lots of energy?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didn’t eat your lunch at lunchtime in school, how would you feel? 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your lunch give you?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does your food give you energy?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think Guzzler will do with all his energy when he has eaten his food?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1933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is full of energy and thinks of lots of activities he would like to do.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has so much energy to use after eating his lunch that he decided to do a headstand and think about lots of activities and games he could play.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games/activities do you think he is thinking about?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Paired Activity: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your talk buddy, think of all the activities and games Guzzler could play.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 your ideas with the whole class.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slide reveals the activities Guzzler was thinking about.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32716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are the activities Guzzler was thinking about.</a:t>
            </a:r>
            <a:endParaRPr lang="en-IE" b="0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you name each activity?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Did you guess some correctly?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Did you think of lots of other energetic games?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need inside you to play those games?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decided on 4 activities.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 to the next page to find out which ones he chose ...</a:t>
            </a:r>
            <a:endParaRPr lang="en-IE" dirty="0" smtClean="0">
              <a:effectLst/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54846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activities did Guzzler choose?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now has lots of energy and thought of a lot of activities while doing his headstand -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you guess which games he chose to play - hidden behind the shapes?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Guzzler’s games are revealed on</a:t>
            </a:r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</a:t>
            </a: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next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80291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 </a:t>
            </a:r>
            <a:endParaRPr lang="en-IE" dirty="0" smtClean="0">
              <a:effectLst/>
            </a:endParaRPr>
          </a:p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4 activities did Guzzler chose?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 you correct? 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did you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 there a new activity that Guzzler didn't think of when doing his headstand?</a:t>
            </a: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you guess which game Guzzler will play first? 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 to the next page to find out...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80040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Guzzler has lots of energy to play football</a:t>
            </a:r>
            <a:endParaRPr lang="en-IE" dirty="0" smtClean="0">
              <a:effectLst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did Guzzler bring a basket to the playing field?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 you think is in the basket?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else did Guzzler bring in the bottle?</a:t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did Guzzler bring water to drink?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slide reveals the snacks in the basket.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84093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you name the foods?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of these foods belong to one food family - can you name the family?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many fruits did Guzzler bring?</a:t>
            </a: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these healthy foods?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they supply to Guzzler?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else did Guzzler bring?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is the water so important?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would happen to Guzzler if he didn't drink water?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646192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next day, Guzzler refuses to eat his lunch</a:t>
            </a:r>
            <a:endParaRPr lang="en-IE" b="1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discussion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think Guzzler is refusing to eat his lunch?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ever feel like that?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think Guzzler feels when he hasn’t eaten his lunch?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didn’t eat your lunch at lunchtime in school, how would you feel?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 you need to eat your lunch?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does your lunch give you?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 do you get your energy from?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 to the next page to see how Guzzler feels when he doesn't eat his lunch.</a:t>
            </a:r>
            <a:endParaRPr lang="en-IE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1588E-B277-4FAB-BE28-29D6B98E13BC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10614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31880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60199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57873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42056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58364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7302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5876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0752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1770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10955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3815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7A8C4-B2DD-412B-9A6C-B8BA371D61D6}" type="datetimeFigureOut">
              <a:rPr lang="en-IE" smtClean="0"/>
              <a:t>29/01/2014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920EA-3411-4FB3-A1CC-188602E91B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8488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916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" y="0"/>
            <a:ext cx="9131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72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147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" y="0"/>
            <a:ext cx="9131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72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" y="0"/>
            <a:ext cx="9131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72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" y="0"/>
            <a:ext cx="9131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72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" y="0"/>
            <a:ext cx="9131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72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" y="0"/>
            <a:ext cx="9131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72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" y="0"/>
            <a:ext cx="9131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72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" y="0"/>
            <a:ext cx="9131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72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" y="0"/>
            <a:ext cx="91312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72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672</Words>
  <Application>Microsoft Office PowerPoint</Application>
  <PresentationFormat>On-screen Show (4:3)</PresentationFormat>
  <Paragraphs>114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4</cp:revision>
  <dcterms:created xsi:type="dcterms:W3CDTF">2014-01-02T00:21:35Z</dcterms:created>
  <dcterms:modified xsi:type="dcterms:W3CDTF">2014-01-29T14:25:22Z</dcterms:modified>
</cp:coreProperties>
</file>