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50" autoAdjust="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38AD6-D2A6-45D3-A990-42461AE0E1F8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496A7-54A4-437D-9BFC-BC94D1BAE2A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6504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Plugged In </a:t>
            </a:r>
          </a:p>
          <a:p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are introduced to another form of energy where appliances are plugged into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socket.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following ‘Plugged in’ pictures Guzzler is playing with a computer game which unplugs leaving Guzzler confused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children have to think about why Guzzler’s computer game has stopped working.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also re-cap on other sources of energy - petrol for car and food for Guzzler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6291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</a:p>
          <a:p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Guzzler look?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he feels?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Guzzler’s game is working?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the game get its energy?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the game is plugged in what can it do?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the energy go from the plug?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are there 2 plugs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other appliance is plugged in to an energy source?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5531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Guzzler look?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he feels?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Guzzler’s game is not working?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the game get its energy?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the game was plugged in what could it do?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either one of the appliances was plugged in, could Guzzler continue with his game?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not?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9760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remember?</a:t>
            </a:r>
          </a:p>
          <a:p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remember why Guzzler's car stopped?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circle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notice about the fuel gauge?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the letters E and F stand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the car get its energy from?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the car had petrol what could it do?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need to do to get the car going again?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 Guzzler give the car some of his food?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 Guzzler plug this car into a socket?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48862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have we learned?</a:t>
            </a: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Guzzler had dinner what could he do?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 Guzzler, the car and the game all get energy from the same place?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Guzzler get his energy from?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need to do to keep his energy high?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7936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Sorting activity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discussion to sort the images into the correct containers - </a:t>
            </a:r>
            <a:endParaRPr lang="en-IE" dirty="0" smtClean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has energy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has no energy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Qs: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he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 </a:t>
            </a:r>
            <a:endParaRPr lang="en-IE" dirty="0" smtClean="0">
              <a:effectLst/>
            </a:endParaRPr>
          </a:p>
          <a:p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slide reveals the solution.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4531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496A7-54A4-437D-9BFC-BC94D1BAE2A8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8826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7374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551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9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31869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695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7126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940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146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483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188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4018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B21D0-6426-4322-8650-8139B4BC014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043EA-B560-4085-BFD5-6FA7056636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768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93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7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70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70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7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70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70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389</Words>
  <Application>Microsoft Office PowerPoint</Application>
  <PresentationFormat>On-screen Show (4:3)</PresentationFormat>
  <Paragraphs>66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4</cp:revision>
  <dcterms:created xsi:type="dcterms:W3CDTF">2014-01-02T13:56:56Z</dcterms:created>
  <dcterms:modified xsi:type="dcterms:W3CDTF">2014-01-29T17:02:55Z</dcterms:modified>
</cp:coreProperties>
</file>