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33" autoAdjust="0"/>
  </p:normalViewPr>
  <p:slideViewPr>
    <p:cSldViewPr>
      <p:cViewPr varScale="1">
        <p:scale>
          <a:sx n="81" d="100"/>
          <a:sy n="81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6477E-2E01-4A8C-A038-FB3A1C1E4375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82934-6DEA-4589-9BEB-2DE3EE6D2C1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6077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Running out of fuel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activity explores how we need to keep replenishing fuel to keep going. Guzzler goes for a drive and runs out of petrol.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the picture?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Guzzler sitting down on the pavement?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he not riding his bike?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Guzzler look?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he feels?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he feel like that?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can he do to feel better?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82934-6DEA-4589-9BEB-2DE3EE6D2C1B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6608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Going on a journey: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wakes up early one morning. He is very excited. He is going to visit his friend who lives a long distance away. </a:t>
            </a:r>
            <a:endParaRPr lang="en-IE" b="0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the picture?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Guzzler going?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he going to the filling station?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he get at the filling station?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name 2 common types of fuel that people put in their cars?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will he put the fuel in the car?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he drive off after filling the tank or does he need to go into the shop to do something? (Pay)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time of day is it?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 the Arrow tool, drive Guzzler's car to the filling station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82934-6DEA-4589-9BEB-2DE3EE6D2C1B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81261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much fuel has Guzzler in the tank?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the letter E stand for?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the letter F stand for?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fuel gauge lever?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much fuel has Guzzler in the tank?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Guzzler is driving, he drives slowly and carefully so he can look at the lovely views of the countryside. He drives for a very long time, passing houses and trees, fields and buildings.</a:t>
            </a:r>
            <a:endParaRPr lang="en-IE" b="0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Guzzler see?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time of day is it 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 it has changed?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82934-6DEA-4589-9BEB-2DE3EE6D2C1B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8335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continues to drive for a very long time on his journey. He drives up a hill and sees lots more lovely things.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Guzzler see?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time of day is it 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 it has changed</a:t>
            </a:r>
            <a:endParaRPr lang="en-IE" dirty="0" smtClean="0">
              <a:effectLst/>
            </a:endParaRP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much fuel has Guzzler left in the tank?</a:t>
            </a: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the tank no longer at F for Full?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has the fuel gauge changed?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lever at F?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it at 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lever?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82934-6DEA-4589-9BEB-2DE3EE6D2C1B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2837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continues to drive for a very long time on his journey.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time of day is it now?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 it has changed?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</a:t>
            </a:r>
            <a:r>
              <a:rPr lang="en-I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drives his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car up the hill.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a sudden Guzzler’s car stops.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has happened to Guzzler’s car?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think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Guzzler’s car has stopped?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has the fuel gauge changed?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much fuel has Guzzler left in the tank?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lever?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the letter E stand for? 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Guzzler need to do in order to get the car moving again? (get fuel / energy)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82934-6DEA-4589-9BEB-2DE3EE6D2C1B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3524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Looking back: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Remember in an earlier picture we saw Guzzler eating his dinner?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had lots of energy. 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where do you think Guzzler got his energy?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happened when he did not eat his dinner?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 he have much energy to play? Why not?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happens when you don’t eat your dinner? (you have no energy)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he want to play with his toys?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Guzzler need to do to feel better?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82934-6DEA-4589-9BEB-2DE3EE6D2C1B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7506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32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405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450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787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5256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6100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8959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0125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443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7432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4646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91FB1-58CF-4F74-B249-C48E7C0B9E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3D45C-BBC8-49AB-B162-5F0D50705E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669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34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67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67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67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67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67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144</Words>
  <Application>Microsoft Office PowerPoint</Application>
  <PresentationFormat>On-screen Show (4:3)</PresentationFormat>
  <Paragraphs>57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3</cp:revision>
  <dcterms:created xsi:type="dcterms:W3CDTF">2014-01-02T19:33:37Z</dcterms:created>
  <dcterms:modified xsi:type="dcterms:W3CDTF">2014-01-29T17:03:16Z</dcterms:modified>
</cp:coreProperties>
</file>