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60" autoAdjust="0"/>
  </p:normalViewPr>
  <p:slideViewPr>
    <p:cSldViewPr>
      <p:cViewPr>
        <p:scale>
          <a:sx n="90" d="100"/>
          <a:sy n="90" d="100"/>
        </p:scale>
        <p:origin x="-100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7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6B9AB-F3C5-42EA-9C71-0D675E6C567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4A55D-1C3C-4200-BF8D-019C3D9ECF3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8161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in the kitchen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aim of this lesson is to enable children to understand how electrical energy is used in their everyday lives.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specific focus of this activity is on common items that are found in the kitchen.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slides can be used to promote discussion regarding which of the items use electrical energy and which do not.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 discussing and reflecting on the different scenarios in this lesson the children will be applying and developing the following skills of working scientifically -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Observing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Predicting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Analysing (sorting and classifying)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Recording and Communicating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98864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uses electricity?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activity the children discuss whether or not 4 common items found in the kitchen use electrical energy.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 4 items you see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 oven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teapot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kitchen tools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electric kettle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discussion on each item, children predict which items use electricity.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next slide to reveal the answers.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4989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</a:p>
          <a:p>
            <a:r>
              <a:rPr lang="en-IE" dirty="0" smtClean="0"/>
              <a:t>Do you agree / disagree with</a:t>
            </a:r>
            <a:r>
              <a:rPr lang="en-IE" baseline="0" dirty="0" smtClean="0"/>
              <a:t> the answers?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4282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uses electricity?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activity the children discuss whether or not 4 further common items found in the kitchen use electrical energy.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 the items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washing machine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fridge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saucepans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discussion on each item, children predict which items use electricity.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next slide to reveal the answers.</a:t>
            </a:r>
            <a:endParaRPr lang="en-IE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8524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</a:p>
          <a:p>
            <a:r>
              <a:rPr lang="en-IE" dirty="0" smtClean="0"/>
              <a:t>Do you agree / disagree with</a:t>
            </a:r>
            <a:r>
              <a:rPr lang="en-IE" baseline="0" dirty="0" smtClean="0"/>
              <a:t> the answers?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4880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Guess the item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previous activities, children guess the item hidden behind the shape.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Clues:</a:t>
            </a:r>
            <a:endParaRPr lang="en-IE" dirty="0" smtClean="0">
              <a:effectLst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 of item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Tick or X indicates if the item uses electricity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next page to reveal the answers.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44921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</a:t>
            </a:r>
            <a:r>
              <a:rPr lang="en-IE" baseline="0" dirty="0" smtClean="0"/>
              <a:t> your predictions correct?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1329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Sorting and Classifying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Invite children to decide which items belong to which container - use electricity or not.</a:t>
            </a:r>
            <a:endParaRPr lang="en-IE" dirty="0" smtClean="0">
              <a:effectLst/>
            </a:endParaRPr>
          </a:p>
          <a:p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next page to reveal the answers.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008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Were your predictions correct?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4A55D-1C3C-4200-BF8D-019C3D9ECF38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75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903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4080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429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37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6191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4555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9210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84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205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4561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2657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30A-0DDC-4E07-89DF-5DCA665D6B54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17FC1-A624-437A-8F82-BF9CF3A5714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747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1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3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9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60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120</Words>
  <Application>Microsoft Office PowerPoint</Application>
  <PresentationFormat>On-screen Show (4:3)</PresentationFormat>
  <Paragraphs>53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3</cp:revision>
  <dcterms:created xsi:type="dcterms:W3CDTF">2014-01-01T23:14:42Z</dcterms:created>
  <dcterms:modified xsi:type="dcterms:W3CDTF">2014-01-29T17:01:32Z</dcterms:modified>
</cp:coreProperties>
</file>