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5" autoAdjust="0"/>
    <p:restoredTop sz="92518" autoAdjust="0"/>
  </p:normalViewPr>
  <p:slideViewPr>
    <p:cSldViewPr>
      <p:cViewPr varScale="1">
        <p:scale>
          <a:sx n="85" d="100"/>
          <a:sy n="85" d="100"/>
        </p:scale>
        <p:origin x="-13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-2371" y="715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E036E-6ED1-4495-8B10-D6976A57E2CE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CF16F-5B2A-4A33-8C5C-FD980A24D3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47628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Story Of Cooking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lesson provides the children with opportunities to explore methods and sources of energy that were used in the past for cooking.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lesson provides lots of opportunities for integration with the SESE History Curriculum - Change and Continuity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Qs: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has changed?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has stayed the same?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CF16F-5B2A-4A33-8C5C-FD980A24D379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02183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Picture 1: Hunter gatherer 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Questions to promote whole class discussion: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do you see in the picture?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is Guzzler doing? 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did he catch the fish?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didn't he go to the supermarket?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is he cooking the food? 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is he using? 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Where is he getting the energy to cook the food? 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 he using electricity? 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Does he have a shelter over the fire? 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do you know it is long ago?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time of day is it?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Where does Guzzler get light?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 there a light bulb?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Where will Guzzler sleep?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will he stay warm?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Where did he get his clothes?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does Guzzler do for fun? (drawings on the cave wall)</a:t>
            </a:r>
            <a:endParaRPr lang="en-I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CF16F-5B2A-4A33-8C5C-FD980A24D379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8759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2: Victorian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whole class discussion: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 the picture?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Guzzler doing with the saucepan?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have a cooker like this in your house?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you see a plug for this cooker?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this cooker use electricity?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think Guzzler is cooking?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he cooking the food?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he getting the energy to cook the food?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does Guzzler need the tongs?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other tool on the floor?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 it is long ago?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does Guzzler get light?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there a light bulb?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did he get his clothes?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difference between Guzzler's clothes and the caveman's clothes?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has stayed the same as the caveman? (Cooking food for energy, still getting energy from the fire.)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different? (More modern kitchen, stove for cooking, container for fuel, pots and pans for cooking, etc.)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CF16F-5B2A-4A33-8C5C-FD980A24D379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72975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3: 1950s /1960s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whole class discussion: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 the picture?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your kitchen look like this?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on the shelf?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in the press?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Guzzler doing?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did he get the food?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have a cooker like this in your house?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didn't Guzzler light a fire to cook the food?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this cooker use electricity?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Guzzler cooking?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he cooking the food?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he getting the energy to cook the food?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Guzzler wearing gloves?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does Guzzler get light?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did he get his clothes?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he wearing all these colours?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difference between Guzzler's clothes and the clothes in the last 2 pictures?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has stayed the same as the other pictures? (Still using energy to cook food.)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different? (Clothes, food, furniture, colours,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CF16F-5B2A-4A33-8C5C-FD980A24D379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26329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4: 21st century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items that use electricity - cooker, fridge, fan, kettle 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see in the picture?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your kitchen look like this?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have a cooker like this in your house?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this cooker use electricity?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above the cooker?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does Guzzler need a fan?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are the other appliances that were not in any of the other pictures.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Guzzler doing?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does he keep his food?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Guzzler keep fresh food in the presses?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does Guzzler need a fridge?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does the fridge get the power?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Guzzler wearing gloves?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does Guzzler get light?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difference between this kitchen and those in the last pictures? - lots more equipment using electricity, food stored in the fridge,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has stayed the same as the other pictures? (Still using energy to cook food, kitchen as place to cook food, cooking </a:t>
            </a:r>
            <a:r>
              <a:rPr lang="en-IE" dirty="0" smtClean="0"/>
              <a:t>equipment,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there are other electrical appliances that we cannot see in the kitchen?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CF16F-5B2A-4A33-8C5C-FD980A24D379}" type="slidenum">
              <a:rPr lang="en-IE" smtClean="0"/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03234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4: 21st century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items that use electricity - cooker, fridge, fan, kettle 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you correct?</a:t>
            </a: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there are other electrical appliances that we cannot see in the kitchen?</a:t>
            </a:r>
          </a:p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 them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CF16F-5B2A-4A33-8C5C-FD980A24D379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4885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Sort the images in order of earliest to latest: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came first?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came next?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one came when your grandparents were young?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is the modern one that we have today?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 to the next slide to see the correct order.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CF16F-5B2A-4A33-8C5C-FD980A24D379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91142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 you correct?</a:t>
            </a:r>
            <a:br>
              <a:rPr lang="en-IE" dirty="0" smtClean="0"/>
            </a:br>
            <a:r>
              <a:rPr lang="en-IE" dirty="0" smtClean="0"/>
              <a:t>Do you agree /</a:t>
            </a:r>
            <a:r>
              <a:rPr lang="en-IE" baseline="0" dirty="0" smtClean="0"/>
              <a:t> disagree with the order?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CF16F-5B2A-4A33-8C5C-FD980A24D379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8245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9065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06332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727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26630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882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07356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547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37791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5426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478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82483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601E2-16DE-4994-82E8-22B61608C40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7F17-5EAA-4B50-87A1-41A62F5705B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0561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46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91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91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1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91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91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91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91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91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73</Words>
  <Application>Microsoft Office PowerPoint</Application>
  <PresentationFormat>On-screen Show (4:3)</PresentationFormat>
  <Paragraphs>26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2</cp:revision>
  <dcterms:created xsi:type="dcterms:W3CDTF">2014-01-01T20:51:13Z</dcterms:created>
  <dcterms:modified xsi:type="dcterms:W3CDTF">2014-01-29T17:00:49Z</dcterms:modified>
</cp:coreProperties>
</file>