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5" autoAdjust="0"/>
    <p:restoredTop sz="87626" autoAdjust="0"/>
  </p:normalViewPr>
  <p:slideViewPr>
    <p:cSldViewPr>
      <p:cViewPr>
        <p:scale>
          <a:sx n="66" d="100"/>
          <a:sy n="66" d="100"/>
        </p:scale>
        <p:origin x="-153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33" d="100"/>
          <a:sy n="33" d="100"/>
        </p:scale>
        <p:origin x="-3072" y="-6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AD2E4-4BFC-4F58-BBFD-69D53B6AB4F6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23351-242C-4012-9FD1-CB58935E4E5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810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GUZZLER IN THE SNOW</a:t>
            </a: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PowerPoint 8 introduces the idea of cold temperature. </a:t>
            </a:r>
            <a:endParaRPr lang="en-IE" sz="1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Questions to promote discussion </a:t>
            </a:r>
            <a:endParaRPr lang="en-IE" sz="12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is Guzzler?</a:t>
            </a:r>
            <a:endParaRPr lang="en-IE" sz="12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can you see in the picture?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do you think Guzzler feels?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can you tell from the picture that Guzzler is cold?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is he cold?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does Guzzler have his hands in his pockets?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is Guzzler wearing?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is he wearing these clothes?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sounds does he hear?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food did Guzzler bring for the birds?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he bring the seeds?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will this help the birds?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I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0259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Help Guzzler to select some clothes that will keep him warm in the snow.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Decide which clothes</a:t>
            </a:r>
            <a:r>
              <a:rPr lang="en-IE" sz="1000" b="1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should be put into</a:t>
            </a: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 snow scene container.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0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Questions to promote discussion 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do we need to wear a warm hat in the snow?</a:t>
            </a:r>
            <a:endParaRPr lang="en-IE" sz="10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fabrics are winter hats made from? Why?</a:t>
            </a:r>
            <a:endParaRPr lang="en-IE" sz="10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Name a fabric that would not be used in a winter hat.</a:t>
            </a: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should we wear gloves in the snow?</a:t>
            </a: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kind of footwear do we need in the snow? Why?</a:t>
            </a: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Allow for debate on sunglasses – they won’t keep you warm but are used in snow to protect your eyes from glare.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581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you select the correct clothes to keep Guzzler warm in the snow?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Questions to promote discussion 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0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flip-flops?</a:t>
            </a: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straw hat?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t-shirt?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skirt?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sandals?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you not choose the party hat?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1449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STRESS SAFETY ASPECT OF SOME ACTIVITIES IN SNOW THROUGHOUT LESSON - ONLY WITH ADULT SUPERVISION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Guzzler thinks of lots of activities he would like to do in the snow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games/activities do you think he is thinking about?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PAIRED ACTIVITY:</a:t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your talk buddy, see how many activities you can think of that are suitable for the snow.</a:t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Share with whole class.</a:t>
            </a: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7841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STRESS SAFETY ASPECT OF SOME ACTIVITIES IN SNOW THROUGHOUT LESSON - ONLY WITH ADULT SUPERVISION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Guzzler thought of lots of activities he would like to do in the snow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 you name each activity? 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you guess some correctly?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you think of lots of other activities?</a:t>
            </a:r>
          </a:p>
          <a:p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Are there other ways Guzzler can stay warm?</a:t>
            </a:r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IE" sz="10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Guzzler decided that he needed to do activities that would keep him warm in the snow. Go to the next page to find out which ones he chose ...</a:t>
            </a:r>
            <a:endParaRPr lang="en-IE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4998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can Guzzler stay warm in the snow?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Guzzler is thinking about to stay warm?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PAIRED ACTIVITY: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your talk buddy, think about what Guzzler can do to stay warm.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 with whole class.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2040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does Guzzler do to stay warm in the snow?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000" b="1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</a:t>
            </a:r>
            <a:r>
              <a:rPr lang="en-IE" sz="10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activities did Guzzler decide to do to stay warm?</a:t>
            </a:r>
            <a:br>
              <a:rPr lang="en-IE" sz="100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you guess some of these activities? 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Did you think of some other warm activities?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0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Guzzler not choose to make snow angels?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did Guzzler not choose a snowball fight?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1940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0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SORTING ACTIVITY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These pictures show lots of activities that warm you or keep you cool.</a:t>
            </a:r>
          </a:p>
          <a:p>
            <a:r>
              <a:rPr lang="en-IE" sz="1000" b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 you decide which ones go into</a:t>
            </a:r>
            <a:r>
              <a:rPr lang="en-IE" sz="1000" b="0" kern="1200" baseline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each container?</a:t>
            </a:r>
          </a:p>
          <a:p>
            <a:endParaRPr lang="en-IE" sz="10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Allow for some debate if issues arise:</a:t>
            </a:r>
          </a:p>
          <a:p>
            <a:r>
              <a:rPr lang="en-IE" sz="10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some activities in the snow can be cold but moving quickly can soon warm you up</a:t>
            </a:r>
            <a:endParaRPr lang="en-IE" sz="10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3351-242C-4012-9FD1-CB58935E4E54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818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2004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8056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613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1682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135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008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258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3840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0920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315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5924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AD10C-0FA9-44B7-BCBF-DF0E9234D7BA}" type="datetimeFigureOut">
              <a:rPr lang="en-IE" smtClean="0"/>
              <a:t>04/02/2014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44FDC-1290-4B2E-9C43-4BC0B5D1D9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86154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9"/>
            <a:ext cx="9144000" cy="676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73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8775" cy="697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1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7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11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11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181</Words>
  <Application>Microsoft Office PowerPoint</Application>
  <PresentationFormat>On-screen Show (4:3)</PresentationFormat>
  <Paragraphs>79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7</cp:revision>
  <dcterms:created xsi:type="dcterms:W3CDTF">2014-01-01T13:22:45Z</dcterms:created>
  <dcterms:modified xsi:type="dcterms:W3CDTF">2014-02-04T09:07:23Z</dcterms:modified>
</cp:coreProperties>
</file>