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9" r:id="rId2"/>
    <p:sldId id="259" r:id="rId3"/>
    <p:sldId id="260" r:id="rId4"/>
    <p:sldId id="261" r:id="rId5"/>
    <p:sldId id="262" r:id="rId6"/>
    <p:sldId id="263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479" autoAdjust="0"/>
  </p:normalViewPr>
  <p:slideViewPr>
    <p:cSldViewPr>
      <p:cViewPr>
        <p:scale>
          <a:sx n="66" d="100"/>
          <a:sy n="66" d="100"/>
        </p:scale>
        <p:origin x="-1692" y="-4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632" y="2693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3F62448-1568-45E1-A69A-36ECAFB809A9}" type="datetimeFigureOut">
              <a:rPr lang="en-IE"/>
              <a:pPr>
                <a:defRPr/>
              </a:pPr>
              <a:t>29/01/2014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IE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IE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5FC9997-A0B6-4A17-B22C-F43098D3C806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477995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altLang="en-US" sz="1200" b="1" u="none" dirty="0" smtClean="0">
                <a:latin typeface="Arial" charset="0"/>
                <a:cs typeface="Arial" charset="0"/>
              </a:rPr>
              <a:t>PowerPoint 7 introduces the idea of hot temperature. </a:t>
            </a:r>
          </a:p>
          <a:p>
            <a:endParaRPr lang="en-IE" altLang="en-US" sz="1200" dirty="0" smtClean="0">
              <a:latin typeface="Arial" charset="0"/>
              <a:cs typeface="Arial" charset="0"/>
            </a:endParaRPr>
          </a:p>
          <a:p>
            <a:r>
              <a:rPr lang="en-IE" altLang="en-US" sz="1200" b="1" dirty="0" smtClean="0">
                <a:latin typeface="Arial" charset="0"/>
                <a:cs typeface="Arial" charset="0"/>
              </a:rPr>
              <a:t>Questions to promote discussion </a:t>
            </a:r>
            <a:endParaRPr lang="en-IE" altLang="en-US" sz="1200" dirty="0" smtClean="0">
              <a:latin typeface="Arial" charset="0"/>
              <a:cs typeface="Arial" charset="0"/>
            </a:endParaRPr>
          </a:p>
          <a:p>
            <a:endParaRPr lang="en-IE" altLang="en-US" sz="1200" dirty="0" smtClean="0">
              <a:latin typeface="Arial" charset="0"/>
              <a:cs typeface="Arial" charset="0"/>
            </a:endParaRPr>
          </a:p>
          <a:p>
            <a:r>
              <a:rPr lang="en-IE" altLang="en-US" sz="1200" dirty="0" smtClean="0">
                <a:latin typeface="Arial" charset="0"/>
                <a:cs typeface="Arial" charset="0"/>
              </a:rPr>
              <a:t>Where is Guzzler?</a:t>
            </a:r>
            <a:br>
              <a:rPr lang="en-IE" altLang="en-US" sz="1200" dirty="0" smtClean="0">
                <a:latin typeface="Arial" charset="0"/>
                <a:cs typeface="Arial" charset="0"/>
              </a:rPr>
            </a:br>
            <a:r>
              <a:rPr lang="en-IE" altLang="en-US" sz="1200" dirty="0" smtClean="0">
                <a:latin typeface="Arial" charset="0"/>
                <a:cs typeface="Arial" charset="0"/>
              </a:rPr>
              <a:t>What can you see on the beach?</a:t>
            </a:r>
            <a:br>
              <a:rPr lang="en-IE" altLang="en-US" sz="1200" dirty="0" smtClean="0">
                <a:latin typeface="Arial" charset="0"/>
                <a:cs typeface="Arial" charset="0"/>
              </a:rPr>
            </a:br>
            <a:r>
              <a:rPr lang="en-IE" altLang="en-US" sz="1200" dirty="0" smtClean="0">
                <a:latin typeface="Arial" charset="0"/>
                <a:cs typeface="Arial" charset="0"/>
              </a:rPr>
              <a:t>How do you think Guzzler feels?</a:t>
            </a:r>
            <a:br>
              <a:rPr lang="en-IE" altLang="en-US" sz="1200" dirty="0" smtClean="0">
                <a:latin typeface="Arial" charset="0"/>
                <a:cs typeface="Arial" charset="0"/>
              </a:rPr>
            </a:br>
            <a:r>
              <a:rPr lang="en-IE" altLang="en-US" sz="1200" dirty="0" smtClean="0">
                <a:latin typeface="Arial" charset="0"/>
                <a:cs typeface="Arial" charset="0"/>
              </a:rPr>
              <a:t>What sounds does he hear? </a:t>
            </a:r>
          </a:p>
          <a:p>
            <a:r>
              <a:rPr lang="en-IE" altLang="en-US" sz="1200" dirty="0" smtClean="0">
                <a:latin typeface="Arial" charset="0"/>
                <a:cs typeface="Arial" charset="0"/>
              </a:rPr>
              <a:t>What are the seagulls doing?</a:t>
            </a:r>
            <a:br>
              <a:rPr lang="en-IE" altLang="en-US" sz="1200" dirty="0" smtClean="0">
                <a:latin typeface="Arial" charset="0"/>
                <a:cs typeface="Arial" charset="0"/>
              </a:rPr>
            </a:br>
            <a:r>
              <a:rPr lang="en-IE" altLang="en-US" sz="1200" dirty="0" smtClean="0">
                <a:latin typeface="Arial" charset="0"/>
                <a:cs typeface="Arial" charset="0"/>
              </a:rPr>
              <a:t>What is Guzzler wearing?</a:t>
            </a:r>
            <a:br>
              <a:rPr lang="en-IE" altLang="en-US" sz="1200" dirty="0" smtClean="0">
                <a:latin typeface="Arial" charset="0"/>
                <a:cs typeface="Arial" charset="0"/>
              </a:rPr>
            </a:br>
            <a:r>
              <a:rPr lang="en-IE" altLang="en-US" sz="1200" dirty="0" smtClean="0">
                <a:latin typeface="Arial" charset="0"/>
                <a:cs typeface="Arial" charset="0"/>
              </a:rPr>
              <a:t>How can you tell from the picture that Guzzler is hot?</a:t>
            </a:r>
            <a:br>
              <a:rPr lang="en-IE" altLang="en-US" sz="1200" dirty="0" smtClean="0">
                <a:latin typeface="Arial" charset="0"/>
                <a:cs typeface="Arial" charset="0"/>
              </a:rPr>
            </a:br>
            <a:r>
              <a:rPr lang="en-IE" altLang="en-US" sz="1200" dirty="0" smtClean="0">
                <a:latin typeface="Arial" charset="0"/>
                <a:cs typeface="Arial" charset="0"/>
              </a:rPr>
              <a:t>Why is he hot?</a:t>
            </a:r>
            <a:br>
              <a:rPr lang="en-IE" altLang="en-US" sz="1200" dirty="0" smtClean="0">
                <a:latin typeface="Arial" charset="0"/>
                <a:cs typeface="Arial" charset="0"/>
              </a:rPr>
            </a:br>
            <a:r>
              <a:rPr lang="en-IE" altLang="en-US" sz="1200" dirty="0" smtClean="0">
                <a:latin typeface="Arial" charset="0"/>
                <a:cs typeface="Arial" charset="0"/>
              </a:rPr>
              <a:t>What activity is Guzzler going to do?</a:t>
            </a:r>
            <a:br>
              <a:rPr lang="en-IE" altLang="en-US" sz="1200" dirty="0" smtClean="0">
                <a:latin typeface="Arial" charset="0"/>
                <a:cs typeface="Arial" charset="0"/>
              </a:rPr>
            </a:br>
            <a:r>
              <a:rPr lang="en-IE" altLang="en-US" sz="1200" dirty="0" smtClean="0">
                <a:latin typeface="Arial" charset="0"/>
                <a:cs typeface="Arial" charset="0"/>
              </a:rPr>
              <a:t>What colours do you see in the picture?  </a:t>
            </a:r>
          </a:p>
          <a:p>
            <a:endParaRPr lang="en-IE" altLang="en-US" sz="1200" b="1" dirty="0" smtClean="0">
              <a:latin typeface="Arial" charset="0"/>
              <a:cs typeface="Arial" charset="0"/>
            </a:endParaRPr>
          </a:p>
          <a:p>
            <a:r>
              <a:rPr lang="en-IE" altLang="en-US" sz="1200" b="1" dirty="0" smtClean="0">
                <a:latin typeface="Arial" charset="0"/>
                <a:cs typeface="Arial" charset="0"/>
              </a:rPr>
              <a:t>Integration with Maths:: </a:t>
            </a:r>
            <a:br>
              <a:rPr lang="en-IE" altLang="en-US" sz="1200" b="1" dirty="0" smtClean="0">
                <a:latin typeface="Arial" charset="0"/>
                <a:cs typeface="Arial" charset="0"/>
              </a:rPr>
            </a:br>
            <a:r>
              <a:rPr lang="en-IE" altLang="en-US" sz="1200" dirty="0" smtClean="0">
                <a:latin typeface="Arial" charset="0"/>
                <a:cs typeface="Arial" charset="0"/>
              </a:rPr>
              <a:t>How many shells did Guzzler collect? </a:t>
            </a:r>
            <a:br>
              <a:rPr lang="en-IE" altLang="en-US" sz="1200" dirty="0" smtClean="0">
                <a:latin typeface="Arial" charset="0"/>
                <a:cs typeface="Arial" charset="0"/>
              </a:rPr>
            </a:br>
            <a:r>
              <a:rPr lang="en-IE" altLang="en-US" sz="1200" dirty="0" smtClean="0">
                <a:latin typeface="Arial" charset="0"/>
                <a:cs typeface="Arial" charset="0"/>
              </a:rPr>
              <a:t>Which is the largest shell?</a:t>
            </a:r>
            <a:br>
              <a:rPr lang="en-IE" altLang="en-US" sz="1200" dirty="0" smtClean="0">
                <a:latin typeface="Arial" charset="0"/>
                <a:cs typeface="Arial" charset="0"/>
              </a:rPr>
            </a:br>
            <a:r>
              <a:rPr lang="en-IE" altLang="en-US" sz="1200" dirty="0" smtClean="0">
                <a:latin typeface="Arial" charset="0"/>
                <a:cs typeface="Arial" charset="0"/>
              </a:rPr>
              <a:t>Which is the smallest shell?</a:t>
            </a:r>
            <a:br>
              <a:rPr lang="en-IE" altLang="en-US" sz="1200" dirty="0" smtClean="0">
                <a:latin typeface="Arial" charset="0"/>
                <a:cs typeface="Arial" charset="0"/>
              </a:rPr>
            </a:br>
            <a:r>
              <a:rPr lang="en-IE" altLang="en-US" sz="1200" dirty="0" smtClean="0">
                <a:latin typeface="Arial" charset="0"/>
                <a:cs typeface="Arial" charset="0"/>
              </a:rPr>
              <a:t>Find 2 shells that are the same, </a:t>
            </a:r>
            <a:r>
              <a:rPr lang="en-IE" altLang="en-US" sz="1200" dirty="0" err="1" smtClean="0">
                <a:latin typeface="Arial" charset="0"/>
                <a:cs typeface="Arial" charset="0"/>
              </a:rPr>
              <a:t>etc</a:t>
            </a:r>
            <a:endParaRPr lang="en-IE" altLang="en-US" sz="1200" dirty="0" smtClean="0">
              <a:latin typeface="Arial" charset="0"/>
              <a:cs typeface="Arial" charset="0"/>
            </a:endParaRPr>
          </a:p>
          <a:p>
            <a:endParaRPr lang="en-IE" altLang="en-US" sz="1200" b="1" dirty="0" smtClean="0">
              <a:latin typeface="Arial" charset="0"/>
              <a:cs typeface="Arial" charset="0"/>
            </a:endParaRPr>
          </a:p>
          <a:p>
            <a:r>
              <a:rPr lang="en-IE" altLang="en-US" sz="1200" b="1" dirty="0" smtClean="0">
                <a:latin typeface="Arial" charset="0"/>
                <a:cs typeface="Arial" charset="0"/>
              </a:rPr>
              <a:t>PAIRED ACTIVITY:</a:t>
            </a:r>
            <a:br>
              <a:rPr lang="en-IE" altLang="en-US" sz="1200" b="1" dirty="0" smtClean="0">
                <a:latin typeface="Arial" charset="0"/>
                <a:cs typeface="Arial" charset="0"/>
              </a:rPr>
            </a:br>
            <a:r>
              <a:rPr lang="en-IE" altLang="en-US" sz="1200" dirty="0" smtClean="0">
                <a:latin typeface="Arial" charset="0"/>
                <a:cs typeface="Arial" charset="0"/>
              </a:rPr>
              <a:t>Guzzler has brought a lot of things in his bag. Can you guess what is in the bag? </a:t>
            </a:r>
          </a:p>
          <a:p>
            <a:r>
              <a:rPr lang="en-IE" altLang="en-US" sz="1200" dirty="0" smtClean="0">
                <a:latin typeface="Arial" charset="0"/>
                <a:cs typeface="Arial" charset="0"/>
              </a:rPr>
              <a:t>With your talking partner, think of all the items Guzzler needs for his day on the beach. </a:t>
            </a:r>
            <a:br>
              <a:rPr lang="en-IE" altLang="en-US" sz="1200" dirty="0" smtClean="0">
                <a:latin typeface="Arial" charset="0"/>
                <a:cs typeface="Arial" charset="0"/>
              </a:rPr>
            </a:br>
            <a:r>
              <a:rPr lang="en-IE" altLang="en-US" sz="1200" dirty="0" smtClean="0">
                <a:latin typeface="Arial" charset="0"/>
                <a:cs typeface="Arial" charset="0"/>
              </a:rPr>
              <a:t>Share ideas with the class.</a:t>
            </a:r>
            <a:br>
              <a:rPr lang="en-IE" altLang="en-US" sz="1200" dirty="0" smtClean="0">
                <a:latin typeface="Arial" charset="0"/>
                <a:cs typeface="Arial" charset="0"/>
              </a:rPr>
            </a:br>
            <a:r>
              <a:rPr lang="en-IE" altLang="en-US" sz="1200" dirty="0" smtClean="0">
                <a:latin typeface="Arial" charset="0"/>
                <a:cs typeface="Arial" charset="0"/>
              </a:rPr>
              <a:t>(Next 2 slides reveal what Guzzler has packed in his bag.)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5FC9997-A0B6-4A17-B22C-F43098D3C806}" type="slidenum">
              <a:rPr lang="en-IE" smtClean="0"/>
              <a:pPr>
                <a:defRPr/>
              </a:pPr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594255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IE" altLang="en-US" sz="1000" b="1" u="sng" smtClean="0">
                <a:latin typeface="Arial" charset="0"/>
                <a:cs typeface="Arial" charset="0"/>
              </a:rPr>
              <a:t>GUZZLER STAYS COOL ON THE BEACH.</a:t>
            </a:r>
          </a:p>
          <a:p>
            <a:endParaRPr lang="en-IE" altLang="en-US" sz="1000" u="sng" smtClean="0">
              <a:latin typeface="Arial" charset="0"/>
              <a:cs typeface="Arial" charset="0"/>
            </a:endParaRPr>
          </a:p>
          <a:p>
            <a:r>
              <a:rPr lang="en-IE" altLang="en-US" sz="1000" b="1" smtClean="0">
                <a:latin typeface="Arial" charset="0"/>
                <a:cs typeface="Arial" charset="0"/>
              </a:rPr>
              <a:t>Questions to promote discussion </a:t>
            </a:r>
          </a:p>
          <a:p>
            <a:endParaRPr lang="en-IE" altLang="en-US" sz="1000" smtClean="0">
              <a:latin typeface="Arial" charset="0"/>
              <a:cs typeface="Arial" charset="0"/>
            </a:endParaRPr>
          </a:p>
          <a:p>
            <a:r>
              <a:rPr lang="en-IE" altLang="en-US" sz="1000" smtClean="0">
                <a:latin typeface="Arial" charset="0"/>
                <a:cs typeface="Arial" charset="0"/>
              </a:rPr>
              <a:t>Does Guzzler look hot or cold?</a:t>
            </a:r>
            <a:endParaRPr lang="en-IE" altLang="en-US" sz="1000" b="1" smtClean="0">
              <a:latin typeface="Arial" charset="0"/>
              <a:cs typeface="Arial" charset="0"/>
            </a:endParaRPr>
          </a:p>
          <a:p>
            <a:r>
              <a:rPr lang="en-IE" altLang="en-US" sz="1000" smtClean="0">
                <a:latin typeface="Arial" charset="0"/>
                <a:cs typeface="Arial" charset="0"/>
              </a:rPr>
              <a:t>How do you know?</a:t>
            </a:r>
          </a:p>
          <a:p>
            <a:r>
              <a:rPr lang="en-IE" altLang="en-US" sz="1000" smtClean="0">
                <a:latin typeface="Arial" charset="0"/>
                <a:cs typeface="Arial" charset="0"/>
              </a:rPr>
              <a:t>What is Guzzler doing to stay cool?</a:t>
            </a:r>
            <a:br>
              <a:rPr lang="en-IE" altLang="en-US" sz="1000" smtClean="0">
                <a:latin typeface="Arial" charset="0"/>
                <a:cs typeface="Arial" charset="0"/>
              </a:rPr>
            </a:br>
            <a:r>
              <a:rPr lang="en-IE" altLang="en-US" sz="1000" smtClean="0">
                <a:latin typeface="Arial" charset="0"/>
                <a:cs typeface="Arial" charset="0"/>
              </a:rPr>
              <a:t>(Shade, sunhat, sunglasses, ice-cream, water, grapes.)</a:t>
            </a:r>
          </a:p>
          <a:p>
            <a:r>
              <a:rPr lang="en-IE" altLang="en-US" sz="1000" smtClean="0">
                <a:latin typeface="Arial" charset="0"/>
                <a:cs typeface="Arial" charset="0"/>
              </a:rPr>
              <a:t>What is he eating?</a:t>
            </a:r>
          </a:p>
          <a:p>
            <a:r>
              <a:rPr lang="en-IE" altLang="en-US" sz="1000" smtClean="0">
                <a:latin typeface="Arial" charset="0"/>
                <a:cs typeface="Arial" charset="0"/>
              </a:rPr>
              <a:t>Can he leave the ice-cream cone down while he eats something else? Why not?</a:t>
            </a:r>
          </a:p>
          <a:p>
            <a:r>
              <a:rPr lang="en-IE" altLang="en-US" sz="1000" smtClean="0">
                <a:latin typeface="Arial" charset="0"/>
                <a:cs typeface="Arial" charset="0"/>
              </a:rPr>
              <a:t>What is he using as a plate to keep the sand off the grapes? (Frisbee)</a:t>
            </a:r>
          </a:p>
          <a:p>
            <a:r>
              <a:rPr lang="en-IE" altLang="en-US" sz="1000" smtClean="0">
                <a:latin typeface="Arial" charset="0"/>
                <a:cs typeface="Arial" charset="0"/>
              </a:rPr>
              <a:t>How many other snacks are in the basket? Name them.</a:t>
            </a:r>
          </a:p>
          <a:p>
            <a:r>
              <a:rPr lang="en-IE" altLang="en-US" sz="1000" smtClean="0">
                <a:latin typeface="Arial" charset="0"/>
                <a:cs typeface="Arial" charset="0"/>
              </a:rPr>
              <a:t>Do these snacks keep Guzzler warm or cool?</a:t>
            </a:r>
          </a:p>
          <a:p>
            <a:r>
              <a:rPr lang="en-IE" altLang="en-US" sz="1000" smtClean="0">
                <a:latin typeface="Arial" charset="0"/>
                <a:cs typeface="Arial" charset="0"/>
              </a:rPr>
              <a:t>Can you select another cooling snack for Guzzler's plate?</a:t>
            </a:r>
          </a:p>
          <a:p>
            <a:r>
              <a:rPr lang="en-IE" altLang="en-US" sz="1000" smtClean="0">
                <a:latin typeface="Arial" charset="0"/>
                <a:cs typeface="Arial" charset="0"/>
              </a:rPr>
              <a:t>What food is the seagull eating for energy?</a:t>
            </a:r>
          </a:p>
          <a:p>
            <a:r>
              <a:rPr lang="en-IE" altLang="en-US" sz="1000" smtClean="0">
                <a:latin typeface="Arial" charset="0"/>
                <a:cs typeface="Arial" charset="0"/>
              </a:rPr>
              <a:t>Why is Guzzler not playing ball?</a:t>
            </a:r>
          </a:p>
          <a:p>
            <a:r>
              <a:rPr lang="en-IE" altLang="en-US" sz="1000" smtClean="0">
                <a:latin typeface="Arial" charset="0"/>
                <a:cs typeface="Arial" charset="0"/>
              </a:rPr>
              <a:t>What did he play with before sitting in the shade?</a:t>
            </a:r>
          </a:p>
          <a:p>
            <a:r>
              <a:rPr lang="en-IE" altLang="en-US" sz="1000" smtClean="0">
                <a:latin typeface="Arial" charset="0"/>
                <a:cs typeface="Arial" charset="0"/>
              </a:rPr>
              <a:t>What is causing Guzzler's kite to fly in the hot weather?</a:t>
            </a:r>
          </a:p>
          <a:p>
            <a:r>
              <a:rPr lang="en-IE" altLang="en-US" sz="1000" smtClean="0">
                <a:latin typeface="Arial" charset="0"/>
                <a:cs typeface="Arial" charset="0"/>
              </a:rPr>
              <a:t>How is Guzzler drying his swimming trunks?</a:t>
            </a:r>
          </a:p>
          <a:p>
            <a:r>
              <a:rPr lang="en-IE" altLang="en-US" sz="1000" smtClean="0">
                <a:latin typeface="Arial" charset="0"/>
                <a:cs typeface="Arial" charset="0"/>
              </a:rPr>
              <a:t>How many shells did Guzzler collect?</a:t>
            </a:r>
            <a:br>
              <a:rPr lang="en-IE" altLang="en-US" sz="1000" smtClean="0">
                <a:latin typeface="Arial" charset="0"/>
                <a:cs typeface="Arial" charset="0"/>
              </a:rPr>
            </a:br>
            <a:endParaRPr lang="en-IE" altLang="en-US" sz="1000" smtClean="0">
              <a:latin typeface="Arial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D5B1FF-AE2B-47D2-B43C-0FC7789C1A02}" type="slidenum">
              <a:rPr lang="en-IE" smtClean="0"/>
              <a:pPr>
                <a:defRPr/>
              </a:pPr>
              <a:t>10</a:t>
            </a:fld>
            <a:endParaRPr lang="en-I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IE" altLang="en-US" sz="1000" b="1" u="sng" smtClean="0">
                <a:latin typeface="Arial" charset="0"/>
                <a:cs typeface="Arial" charset="0"/>
              </a:rPr>
              <a:t>HELP GUZZLER TO SELECT A SUNHAT FOR THE BEACH.</a:t>
            </a:r>
            <a:endParaRPr lang="en-IE" altLang="en-US" sz="1000" u="sng" smtClean="0">
              <a:latin typeface="Arial" charset="0"/>
              <a:cs typeface="Arial" charset="0"/>
            </a:endParaRPr>
          </a:p>
          <a:p>
            <a:r>
              <a:rPr lang="en-IE" altLang="en-US" sz="1000" b="1" smtClean="0">
                <a:latin typeface="Arial" charset="0"/>
                <a:cs typeface="Arial" charset="0"/>
              </a:rPr>
              <a:t/>
            </a:r>
            <a:br>
              <a:rPr lang="en-IE" altLang="en-US" sz="1000" b="1" smtClean="0">
                <a:latin typeface="Arial" charset="0"/>
                <a:cs typeface="Arial" charset="0"/>
              </a:rPr>
            </a:br>
            <a:r>
              <a:rPr lang="en-IE" altLang="en-US" sz="1000" b="1" smtClean="0">
                <a:latin typeface="Arial" charset="0"/>
                <a:cs typeface="Arial" charset="0"/>
              </a:rPr>
              <a:t>Questions to promote discussion </a:t>
            </a:r>
            <a:endParaRPr lang="en-IE" altLang="en-US" sz="1000" smtClean="0">
              <a:latin typeface="Arial" charset="0"/>
              <a:cs typeface="Arial" charset="0"/>
            </a:endParaRPr>
          </a:p>
          <a:p>
            <a:endParaRPr lang="en-IE" altLang="en-US" sz="1000" smtClean="0">
              <a:latin typeface="Arial" charset="0"/>
              <a:cs typeface="Arial" charset="0"/>
            </a:endParaRPr>
          </a:p>
          <a:p>
            <a:r>
              <a:rPr lang="en-IE" altLang="en-US" sz="1000" smtClean="0">
                <a:latin typeface="Arial" charset="0"/>
                <a:cs typeface="Arial" charset="0"/>
              </a:rPr>
              <a:t>Why do we need to wear a hat in the sun?</a:t>
            </a:r>
            <a:endParaRPr lang="en-IE" altLang="en-US" sz="1000" b="1" smtClean="0">
              <a:latin typeface="Arial" charset="0"/>
              <a:cs typeface="Arial" charset="0"/>
            </a:endParaRPr>
          </a:p>
          <a:p>
            <a:r>
              <a:rPr lang="en-IE" altLang="en-US" sz="1000" smtClean="0">
                <a:latin typeface="Arial" charset="0"/>
                <a:cs typeface="Arial" charset="0"/>
              </a:rPr>
              <a:t>Does a sunhat keep you warm or keep you cool?</a:t>
            </a:r>
          </a:p>
          <a:p>
            <a:r>
              <a:rPr lang="en-IE" altLang="en-US" sz="1000" smtClean="0">
                <a:latin typeface="Arial" charset="0"/>
                <a:cs typeface="Arial" charset="0"/>
              </a:rPr>
              <a:t>Is it good to have a peak on a sunhat? Why? </a:t>
            </a:r>
          </a:p>
          <a:p>
            <a:r>
              <a:rPr lang="en-IE" altLang="en-US" sz="1000" smtClean="0">
                <a:latin typeface="Arial" charset="0"/>
                <a:cs typeface="Arial" charset="0"/>
              </a:rPr>
              <a:t>Which hat has a peak?</a:t>
            </a:r>
          </a:p>
          <a:p>
            <a:r>
              <a:rPr lang="en-IE" altLang="en-US" sz="1000" smtClean="0">
                <a:latin typeface="Arial" charset="0"/>
                <a:cs typeface="Arial" charset="0"/>
              </a:rPr>
              <a:t>Is it good to have a wide brim on a sunhat? Why?</a:t>
            </a:r>
          </a:p>
          <a:p>
            <a:r>
              <a:rPr lang="en-IE" altLang="en-US" sz="1000" smtClean="0">
                <a:latin typeface="Arial" charset="0"/>
                <a:cs typeface="Arial" charset="0"/>
              </a:rPr>
              <a:t>Which hats have wide brims?</a:t>
            </a:r>
          </a:p>
          <a:p>
            <a:r>
              <a:rPr lang="en-IE" altLang="en-US" sz="1000" smtClean="0">
                <a:latin typeface="Arial" charset="0"/>
                <a:cs typeface="Arial" charset="0"/>
              </a:rPr>
              <a:t>Which hat has the widest brim?</a:t>
            </a:r>
          </a:p>
          <a:p>
            <a:r>
              <a:rPr lang="en-IE" altLang="en-US" sz="1000" smtClean="0">
                <a:latin typeface="Arial" charset="0"/>
                <a:cs typeface="Arial" charset="0"/>
              </a:rPr>
              <a:t>Which hat protects your neck and shoulders?</a:t>
            </a:r>
          </a:p>
          <a:p>
            <a:r>
              <a:rPr lang="en-IE" altLang="en-US" sz="1000" smtClean="0">
                <a:latin typeface="Arial" charset="0"/>
                <a:cs typeface="Arial" charset="0"/>
              </a:rPr>
              <a:t>What fabrics are sunhats made from? Why?</a:t>
            </a:r>
          </a:p>
          <a:p>
            <a:r>
              <a:rPr lang="en-IE" altLang="en-US" sz="1000" smtClean="0">
                <a:latin typeface="Arial" charset="0"/>
                <a:cs typeface="Arial" charset="0"/>
              </a:rPr>
              <a:t>Name a fabric that would not be used in a sunhat.</a:t>
            </a:r>
          </a:p>
          <a:p>
            <a:r>
              <a:rPr lang="en-IE" altLang="en-US" sz="1000" smtClean="0">
                <a:latin typeface="Arial" charset="0"/>
                <a:cs typeface="Arial" charset="0"/>
              </a:rPr>
              <a:t>Which is the best hat for the beach? Why?</a:t>
            </a:r>
          </a:p>
          <a:p>
            <a:r>
              <a:rPr lang="en-IE" altLang="en-US" sz="1000" smtClean="0">
                <a:latin typeface="Arial" charset="0"/>
                <a:cs typeface="Arial" charset="0"/>
              </a:rPr>
              <a:t>Which is the least suitable hat for the beach? Why?</a:t>
            </a:r>
          </a:p>
          <a:p>
            <a:r>
              <a:rPr lang="en-IE" altLang="en-US" sz="1000" smtClean="0">
                <a:latin typeface="Arial" charset="0"/>
                <a:cs typeface="Arial" charset="0"/>
              </a:rPr>
              <a:t>Which hat will Guzzler pack for the beach?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0A6C167-BC43-49DC-8254-D49D601D4173}" type="slidenum">
              <a:rPr lang="en-IE" smtClean="0"/>
              <a:pPr>
                <a:defRPr/>
              </a:pPr>
              <a:t>2</a:t>
            </a:fld>
            <a:endParaRPr lang="en-I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IE" altLang="en-US" sz="1000" b="1" u="sng" smtClean="0">
                <a:latin typeface="Arial" charset="0"/>
                <a:cs typeface="Arial" charset="0"/>
              </a:rPr>
              <a:t>HELP GUZZLER TO PACK FOR A DAY AT THE BEACH. </a:t>
            </a:r>
          </a:p>
          <a:p>
            <a:endParaRPr lang="en-IE" altLang="en-US" sz="1000" b="1" u="sng" smtClean="0">
              <a:latin typeface="Arial" charset="0"/>
              <a:cs typeface="Arial" charset="0"/>
            </a:endParaRPr>
          </a:p>
          <a:p>
            <a:r>
              <a:rPr lang="en-IE" altLang="en-US" sz="1000" smtClean="0">
                <a:latin typeface="Arial" charset="0"/>
                <a:cs typeface="Arial" charset="0"/>
              </a:rPr>
              <a:t>Guzzler has already chosen his sunhat. </a:t>
            </a:r>
            <a:br>
              <a:rPr lang="en-IE" altLang="en-US" sz="1000" smtClean="0">
                <a:latin typeface="Arial" charset="0"/>
                <a:cs typeface="Arial" charset="0"/>
              </a:rPr>
            </a:br>
            <a:r>
              <a:rPr lang="en-IE" altLang="en-US" sz="1000" smtClean="0">
                <a:latin typeface="Arial" charset="0"/>
                <a:cs typeface="Arial" charset="0"/>
              </a:rPr>
              <a:t>Help him to decide what other items he needs to take to the beach.</a:t>
            </a:r>
          </a:p>
          <a:p>
            <a:endParaRPr lang="en-IE" altLang="en-US" sz="1000" smtClean="0">
              <a:latin typeface="Arial" charset="0"/>
              <a:cs typeface="Arial" charset="0"/>
            </a:endParaRPr>
          </a:p>
          <a:p>
            <a:r>
              <a:rPr lang="en-IE" altLang="en-US" sz="1000" smtClean="0">
                <a:latin typeface="Arial" charset="0"/>
                <a:cs typeface="Arial" charset="0"/>
              </a:rPr>
              <a:t>Allow for debate if children raise issues with certain items:</a:t>
            </a:r>
          </a:p>
          <a:p>
            <a:r>
              <a:rPr lang="en-IE" altLang="en-US" sz="1000" smtClean="0">
                <a:latin typeface="Arial" charset="0"/>
                <a:cs typeface="Arial" charset="0"/>
              </a:rPr>
              <a:t>Boots?- perhaps he may wish to climb rocks</a:t>
            </a:r>
          </a:p>
          <a:p>
            <a:r>
              <a:rPr lang="en-IE" altLang="en-US" sz="1000" smtClean="0">
                <a:latin typeface="Arial" charset="0"/>
                <a:cs typeface="Arial" charset="0"/>
              </a:rPr>
              <a:t>Coat? - the weather may change? etc.</a:t>
            </a:r>
          </a:p>
          <a:p>
            <a:endParaRPr lang="en-IE" altLang="en-US" sz="1000" smtClean="0">
              <a:latin typeface="Arial" charset="0"/>
              <a:cs typeface="Arial" charset="0"/>
            </a:endParaRPr>
          </a:p>
          <a:p>
            <a:r>
              <a:rPr lang="en-IE" altLang="en-US" sz="1000" b="1" smtClean="0">
                <a:latin typeface="Arial" charset="0"/>
                <a:cs typeface="Arial" charset="0"/>
              </a:rPr>
              <a:t>Questions to promote discussion </a:t>
            </a:r>
            <a:endParaRPr lang="en-IE" altLang="en-US" sz="1000" smtClean="0">
              <a:latin typeface="Arial" charset="0"/>
              <a:cs typeface="Arial" charset="0"/>
            </a:endParaRPr>
          </a:p>
          <a:p>
            <a:r>
              <a:rPr lang="en-IE" altLang="en-US" sz="1000" smtClean="0">
                <a:latin typeface="Arial" charset="0"/>
                <a:cs typeface="Arial" charset="0"/>
              </a:rPr>
              <a:t>Why should Guzzler leave his iPod at home? </a:t>
            </a:r>
            <a:br>
              <a:rPr lang="en-IE" altLang="en-US" sz="1000" smtClean="0">
                <a:latin typeface="Arial" charset="0"/>
                <a:cs typeface="Arial" charset="0"/>
              </a:rPr>
            </a:br>
            <a:r>
              <a:rPr lang="en-IE" altLang="en-US" sz="1000" smtClean="0">
                <a:latin typeface="Arial" charset="0"/>
                <a:cs typeface="Arial" charset="0"/>
              </a:rPr>
              <a:t>(No power for the dock. Even if the iPod is charged, it may become full of sand on the beach.)</a:t>
            </a:r>
            <a:endParaRPr lang="en-IE" altLang="en-US" sz="1000" b="1" smtClean="0">
              <a:latin typeface="Arial" charset="0"/>
              <a:cs typeface="Arial" charset="0"/>
            </a:endParaRPr>
          </a:p>
          <a:p>
            <a:r>
              <a:rPr lang="en-IE" altLang="en-US" sz="1000" smtClean="0">
                <a:latin typeface="Arial" charset="0"/>
                <a:cs typeface="Arial" charset="0"/>
              </a:rPr>
              <a:t>Games console - no energy available on the beach. Also too sandy.</a:t>
            </a:r>
          </a:p>
          <a:p>
            <a:r>
              <a:rPr lang="en-IE" altLang="en-US" sz="1000" smtClean="0">
                <a:latin typeface="Arial" charset="0"/>
                <a:cs typeface="Arial" charset="0"/>
              </a:rPr>
              <a:t>Stress importance of water, snacks, suntan cream, sunhat, sunglasses, t-shirt.</a:t>
            </a:r>
          </a:p>
          <a:p>
            <a:r>
              <a:rPr lang="en-IE" altLang="en-US" smtClean="0"/>
              <a:t/>
            </a:r>
            <a:br>
              <a:rPr lang="en-IE" altLang="en-US" smtClean="0"/>
            </a:br>
            <a:endParaRPr lang="en-IE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55D98A0-2A70-45DC-8F9F-AC62046ECBFD}" type="slidenum">
              <a:rPr lang="en-IE" smtClean="0"/>
              <a:pPr>
                <a:defRPr/>
              </a:pPr>
              <a:t>3</a:t>
            </a:fld>
            <a:endParaRPr lang="en-I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IE" altLang="en-US" sz="1000" b="1" u="sng" smtClean="0">
                <a:latin typeface="Arial" charset="0"/>
                <a:cs typeface="Arial" charset="0"/>
              </a:rPr>
              <a:t>GUZZLER THINKS OF ACTIVITIES FOR THE BEACH</a:t>
            </a:r>
          </a:p>
          <a:p>
            <a:endParaRPr lang="en-IE" altLang="en-US" sz="1000" b="1" u="sng" smtClean="0">
              <a:latin typeface="Arial" charset="0"/>
              <a:cs typeface="Arial" charset="0"/>
            </a:endParaRPr>
          </a:p>
          <a:p>
            <a:r>
              <a:rPr lang="en-IE" altLang="en-US" sz="10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STRESS SAFETY ASPECT OF ALL ACTIVITIES ON BEACH THROUGHOUT LESSON - ONLY WITH ADULT SUPERVISION</a:t>
            </a:r>
          </a:p>
          <a:p>
            <a:endParaRPr lang="en-IE" altLang="en-US" sz="1000" smtClean="0">
              <a:latin typeface="Arial" charset="0"/>
              <a:cs typeface="Arial" charset="0"/>
            </a:endParaRPr>
          </a:p>
          <a:p>
            <a:r>
              <a:rPr lang="en-IE" altLang="en-US" sz="1000" smtClean="0">
                <a:latin typeface="Arial" charset="0"/>
                <a:cs typeface="Arial" charset="0"/>
              </a:rPr>
              <a:t>Guzzler is full of energy and thinks of lots of activities he would like to do on the beach</a:t>
            </a:r>
          </a:p>
          <a:p>
            <a:r>
              <a:rPr lang="en-IE" altLang="en-US" sz="1000" smtClean="0">
                <a:latin typeface="Arial" charset="0"/>
                <a:cs typeface="Arial" charset="0"/>
              </a:rPr>
              <a:t>What games/activities do you think he is thinking about?</a:t>
            </a:r>
          </a:p>
          <a:p>
            <a:endParaRPr lang="en-IE" altLang="en-US" sz="1000" smtClean="0">
              <a:latin typeface="Arial" charset="0"/>
              <a:cs typeface="Arial" charset="0"/>
            </a:endParaRPr>
          </a:p>
          <a:p>
            <a:r>
              <a:rPr lang="en-IE" altLang="en-US" sz="1000" b="1" smtClean="0">
                <a:latin typeface="Arial" charset="0"/>
                <a:cs typeface="Arial" charset="0"/>
              </a:rPr>
              <a:t>PAIRED ACTIVITY:</a:t>
            </a:r>
            <a:br>
              <a:rPr lang="en-IE" altLang="en-US" sz="1000" b="1" smtClean="0">
                <a:latin typeface="Arial" charset="0"/>
                <a:cs typeface="Arial" charset="0"/>
              </a:rPr>
            </a:br>
            <a:r>
              <a:rPr lang="en-IE" altLang="en-US" sz="1000" smtClean="0">
                <a:latin typeface="Arial" charset="0"/>
                <a:cs typeface="Arial" charset="0"/>
              </a:rPr>
              <a:t>With your talk buddy, see how many activities you can think of that are suitable for the beach.</a:t>
            </a:r>
            <a:br>
              <a:rPr lang="en-IE" altLang="en-US" sz="1000" smtClean="0">
                <a:latin typeface="Arial" charset="0"/>
                <a:cs typeface="Arial" charset="0"/>
              </a:rPr>
            </a:br>
            <a:r>
              <a:rPr lang="en-IE" altLang="en-US" sz="1000" smtClean="0">
                <a:latin typeface="Arial" charset="0"/>
                <a:cs typeface="Arial" charset="0"/>
              </a:rPr>
              <a:t>Share with whole class.</a:t>
            </a:r>
            <a:r>
              <a:rPr lang="en-IE" altLang="en-US" sz="1000" b="1" smtClean="0">
                <a:latin typeface="Arial" charset="0"/>
                <a:cs typeface="Arial" charset="0"/>
              </a:rPr>
              <a:t/>
            </a:r>
            <a:br>
              <a:rPr lang="en-IE" altLang="en-US" sz="1000" b="1" smtClean="0">
                <a:latin typeface="Arial" charset="0"/>
                <a:cs typeface="Arial" charset="0"/>
              </a:rPr>
            </a:br>
            <a:r>
              <a:rPr lang="en-IE" altLang="en-US" smtClean="0"/>
              <a:t/>
            </a:r>
            <a:br>
              <a:rPr lang="en-IE" altLang="en-US" smtClean="0"/>
            </a:br>
            <a:r>
              <a:rPr lang="en-IE" altLang="en-US" b="1" smtClean="0"/>
              <a:t/>
            </a:r>
            <a:br>
              <a:rPr lang="en-IE" altLang="en-US" b="1" smtClean="0"/>
            </a:br>
            <a:endParaRPr lang="en-IE" altLang="en-US" b="1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endParaRPr lang="en-IE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IE" altLang="en-US" sz="1000" b="1" u="sng" smtClean="0">
                <a:latin typeface="Arial" charset="0"/>
                <a:cs typeface="Arial" charset="0"/>
              </a:rPr>
              <a:t>WHAT BEACH ACTIVITIES DID GUZZLER THINK ABOUT?</a:t>
            </a:r>
            <a:r>
              <a:rPr lang="en-IE" altLang="en-US" b="1" smtClean="0"/>
              <a:t/>
            </a:r>
            <a:br>
              <a:rPr lang="en-IE" altLang="en-US" b="1" smtClean="0"/>
            </a:br>
            <a:endParaRPr lang="en-IE" altLang="en-US" b="1" smtClean="0"/>
          </a:p>
          <a:p>
            <a:r>
              <a:rPr lang="en-IE" altLang="en-US" sz="1000" smtClean="0">
                <a:latin typeface="Arial" charset="0"/>
                <a:cs typeface="Arial" charset="0"/>
              </a:rPr>
              <a:t>Can you name each activity? </a:t>
            </a:r>
          </a:p>
          <a:p>
            <a:r>
              <a:rPr lang="en-IE" altLang="en-US" sz="1000" smtClean="0">
                <a:latin typeface="Arial" charset="0"/>
                <a:cs typeface="Arial" charset="0"/>
              </a:rPr>
              <a:t>Did you guess some correctly?</a:t>
            </a:r>
          </a:p>
          <a:p>
            <a:r>
              <a:rPr lang="en-IE" altLang="en-US" sz="1000" smtClean="0">
                <a:latin typeface="Arial" charset="0"/>
                <a:cs typeface="Arial" charset="0"/>
              </a:rPr>
              <a:t>Did you think of lots of other activities?</a:t>
            </a:r>
          </a:p>
          <a:p>
            <a:r>
              <a:rPr lang="en-IE" altLang="en-US" sz="1000" smtClean="0">
                <a:latin typeface="Arial" charset="0"/>
                <a:cs typeface="Arial" charset="0"/>
              </a:rPr>
              <a:t>Are all of these activities suitable for a hot day?</a:t>
            </a:r>
          </a:p>
          <a:p>
            <a:r>
              <a:rPr lang="en-IE" altLang="en-US" sz="1000" smtClean="0">
                <a:latin typeface="Arial" charset="0"/>
                <a:cs typeface="Arial" charset="0"/>
              </a:rPr>
              <a:t>Why? Why not?</a:t>
            </a:r>
          </a:p>
          <a:p>
            <a:r>
              <a:rPr lang="en-IE" altLang="en-US" sz="1000" smtClean="0">
                <a:latin typeface="Arial" charset="0"/>
                <a:cs typeface="Arial" charset="0"/>
              </a:rPr>
              <a:t>Guzzler decided that he needed to do activities that would keep him cool. </a:t>
            </a:r>
          </a:p>
          <a:p>
            <a:endParaRPr lang="en-IE" altLang="en-US" sz="1000" smtClean="0">
              <a:latin typeface="Arial" charset="0"/>
              <a:cs typeface="Arial" charset="0"/>
            </a:endParaRPr>
          </a:p>
          <a:p>
            <a:r>
              <a:rPr lang="en-IE" altLang="en-US" sz="1000" b="1" smtClean="0">
                <a:latin typeface="Arial" charset="0"/>
                <a:cs typeface="Arial" charset="0"/>
              </a:rPr>
              <a:t>Go to the next slide to find out how Guzzler plans to keep cool in the hot sun.</a:t>
            </a:r>
          </a:p>
          <a:p>
            <a:endParaRPr lang="en-IE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7F0B994-E6AF-4AD5-A385-0F24A542109D}" type="slidenum">
              <a:rPr lang="en-IE" smtClean="0"/>
              <a:pPr>
                <a:defRPr/>
              </a:pPr>
              <a:t>5</a:t>
            </a:fld>
            <a:endParaRPr lang="en-I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IE" altLang="en-US" sz="1000" b="1" u="sng" smtClean="0">
                <a:latin typeface="Arial" charset="0"/>
                <a:cs typeface="Arial" charset="0"/>
              </a:rPr>
              <a:t>HOW DOES GUZZLER PLAN TO STAY COOL IN THE SUN?</a:t>
            </a:r>
            <a:endParaRPr lang="en-IE" altLang="en-US" sz="1000" u="sng" smtClean="0">
              <a:latin typeface="Arial" charset="0"/>
              <a:cs typeface="Arial" charset="0"/>
            </a:endParaRPr>
          </a:p>
          <a:p>
            <a:r>
              <a:rPr lang="en-IE" altLang="en-US" sz="1000" b="1" smtClean="0">
                <a:latin typeface="Arial" charset="0"/>
                <a:cs typeface="Arial" charset="0"/>
              </a:rPr>
              <a:t/>
            </a:r>
            <a:br>
              <a:rPr lang="en-IE" altLang="en-US" sz="1000" b="1" smtClean="0">
                <a:latin typeface="Arial" charset="0"/>
                <a:cs typeface="Arial" charset="0"/>
              </a:rPr>
            </a:br>
            <a:r>
              <a:rPr lang="en-IE" altLang="en-US" sz="1000" smtClean="0">
                <a:latin typeface="Arial" charset="0"/>
                <a:cs typeface="Arial" charset="0"/>
              </a:rPr>
              <a:t>What activities do you think Guzzler is thinking about? </a:t>
            </a:r>
          </a:p>
          <a:p>
            <a:r>
              <a:rPr lang="en-IE" altLang="en-US" sz="1000" smtClean="0">
                <a:latin typeface="Arial" charset="0"/>
                <a:cs typeface="Arial" charset="0"/>
              </a:rPr>
              <a:t>What can he do to stay cool?</a:t>
            </a:r>
          </a:p>
          <a:p>
            <a:r>
              <a:rPr lang="en-IE" altLang="en-US" sz="1000" smtClean="0">
                <a:latin typeface="Arial" charset="0"/>
                <a:cs typeface="Arial" charset="0"/>
              </a:rPr>
              <a:t/>
            </a:r>
            <a:br>
              <a:rPr lang="en-IE" altLang="en-US" sz="1000" smtClean="0">
                <a:latin typeface="Arial" charset="0"/>
                <a:cs typeface="Arial" charset="0"/>
              </a:rPr>
            </a:br>
            <a:r>
              <a:rPr lang="en-IE" altLang="en-US" sz="1000" b="1" smtClean="0">
                <a:latin typeface="Arial" charset="0"/>
                <a:cs typeface="Arial" charset="0"/>
              </a:rPr>
              <a:t>PAIRED ACTIVITY:</a:t>
            </a:r>
            <a:r>
              <a:rPr lang="en-IE" altLang="en-US" sz="1000" smtClean="0">
                <a:latin typeface="Arial" charset="0"/>
                <a:cs typeface="Arial" charset="0"/>
              </a:rPr>
              <a:t/>
            </a:r>
            <a:br>
              <a:rPr lang="en-IE" altLang="en-US" sz="1000" smtClean="0">
                <a:latin typeface="Arial" charset="0"/>
                <a:cs typeface="Arial" charset="0"/>
              </a:rPr>
            </a:br>
            <a:r>
              <a:rPr lang="en-IE" altLang="en-US" sz="1000" smtClean="0">
                <a:latin typeface="Arial" charset="0"/>
                <a:cs typeface="Arial" charset="0"/>
              </a:rPr>
              <a:t>With your talk buddy, see how many ways you can think of to stay cool on the beach.</a:t>
            </a:r>
          </a:p>
          <a:p>
            <a:r>
              <a:rPr lang="en-IE" altLang="en-US" sz="1000" smtClean="0">
                <a:latin typeface="Arial" charset="0"/>
                <a:cs typeface="Arial" charset="0"/>
              </a:rPr>
              <a:t>Share with whole class.</a:t>
            </a:r>
          </a:p>
          <a:p>
            <a:r>
              <a:rPr lang="en-IE" altLang="en-US" sz="1000" b="1" smtClean="0">
                <a:latin typeface="Arial" charset="0"/>
                <a:cs typeface="Arial" charset="0"/>
              </a:rPr>
              <a:t/>
            </a:r>
            <a:br>
              <a:rPr lang="en-IE" altLang="en-US" sz="1000" b="1" smtClean="0">
                <a:latin typeface="Arial" charset="0"/>
                <a:cs typeface="Arial" charset="0"/>
              </a:rPr>
            </a:br>
            <a:endParaRPr lang="en-IE" altLang="en-US" sz="1000" b="1" smtClean="0">
              <a:latin typeface="Arial" charset="0"/>
              <a:cs typeface="Arial" charset="0"/>
            </a:endParaRPr>
          </a:p>
          <a:p>
            <a:r>
              <a:rPr lang="en-IE" altLang="en-US" b="1" smtClean="0"/>
              <a:t/>
            </a:r>
            <a:br>
              <a:rPr lang="en-IE" altLang="en-US" b="1" smtClean="0"/>
            </a:br>
            <a:endParaRPr lang="en-IE" altLang="en-US" b="1" smtClean="0"/>
          </a:p>
          <a:p>
            <a:r>
              <a:rPr lang="en-IE" altLang="en-US" b="1" smtClean="0"/>
              <a:t/>
            </a:r>
            <a:br>
              <a:rPr lang="en-IE" altLang="en-US" b="1" smtClean="0"/>
            </a:br>
            <a:endParaRPr lang="en-IE" altLang="en-US" b="1" smtClean="0"/>
          </a:p>
          <a:p>
            <a:r>
              <a:rPr lang="en-IE" altLang="en-US" b="1" smtClean="0"/>
              <a:t/>
            </a:r>
            <a:br>
              <a:rPr lang="en-IE" altLang="en-US" b="1" smtClean="0"/>
            </a:br>
            <a:endParaRPr lang="en-IE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564798B-1524-4EC1-B83A-85C149CFC264}" type="slidenum">
              <a:rPr lang="en-IE" smtClean="0"/>
              <a:pPr>
                <a:defRPr/>
              </a:pPr>
              <a:t>6</a:t>
            </a:fld>
            <a:endParaRPr lang="en-I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IE" altLang="en-US" sz="1000" b="1" u="sng" smtClean="0">
                <a:latin typeface="Arial" charset="0"/>
                <a:cs typeface="Arial" charset="0"/>
              </a:rPr>
              <a:t>HOW DOES GUZZLER PLAN TO STAY COOL IN THE SUN?</a:t>
            </a:r>
            <a:endParaRPr lang="en-IE" altLang="en-US" sz="1000" u="sng" smtClean="0">
              <a:latin typeface="Arial" charset="0"/>
              <a:cs typeface="Arial" charset="0"/>
            </a:endParaRPr>
          </a:p>
          <a:p>
            <a:r>
              <a:rPr lang="en-IE" altLang="en-US" sz="1000" b="1" smtClean="0">
                <a:latin typeface="Arial" charset="0"/>
                <a:cs typeface="Arial" charset="0"/>
              </a:rPr>
              <a:t/>
            </a:r>
            <a:br>
              <a:rPr lang="en-IE" altLang="en-US" sz="1000" b="1" smtClean="0">
                <a:latin typeface="Arial" charset="0"/>
                <a:cs typeface="Arial" charset="0"/>
              </a:rPr>
            </a:br>
            <a:r>
              <a:rPr lang="en-IE" altLang="en-US" sz="1000" smtClean="0">
                <a:latin typeface="Arial" charset="0"/>
                <a:cs typeface="Arial" charset="0"/>
              </a:rPr>
              <a:t>What activities did Guzzler think about?</a:t>
            </a:r>
          </a:p>
          <a:p>
            <a:r>
              <a:rPr lang="en-IE" altLang="en-US" sz="1000" smtClean="0">
                <a:latin typeface="Arial" charset="0"/>
                <a:cs typeface="Arial" charset="0"/>
              </a:rPr>
              <a:t>Did you guess some of these activities? </a:t>
            </a:r>
          </a:p>
          <a:p>
            <a:r>
              <a:rPr lang="en-IE" altLang="en-US" sz="1000" smtClean="0">
                <a:latin typeface="Arial" charset="0"/>
                <a:cs typeface="Arial" charset="0"/>
              </a:rPr>
              <a:t>Did you think of some other 'cool' activities? </a:t>
            </a:r>
          </a:p>
          <a:p>
            <a:r>
              <a:rPr lang="en-IE" altLang="en-US" sz="1000" smtClean="0">
                <a:latin typeface="Arial" charset="0"/>
                <a:cs typeface="Arial" charset="0"/>
              </a:rPr>
              <a:t>What else can Guzzler do to stay cool?</a:t>
            </a:r>
          </a:p>
          <a:p>
            <a:r>
              <a:rPr lang="en-IE" altLang="en-US" sz="1000" smtClean="0">
                <a:latin typeface="Arial" charset="0"/>
                <a:cs typeface="Arial" charset="0"/>
              </a:rPr>
              <a:t/>
            </a:r>
            <a:br>
              <a:rPr lang="en-IE" altLang="en-US" sz="1000" smtClean="0">
                <a:latin typeface="Arial" charset="0"/>
                <a:cs typeface="Arial" charset="0"/>
              </a:rPr>
            </a:br>
            <a:r>
              <a:rPr lang="en-IE" altLang="en-US" sz="1000" b="1" smtClean="0">
                <a:latin typeface="Arial" charset="0"/>
                <a:cs typeface="Arial" charset="0"/>
              </a:rPr>
              <a:t/>
            </a:r>
            <a:br>
              <a:rPr lang="en-IE" altLang="en-US" sz="1000" b="1" smtClean="0">
                <a:latin typeface="Arial" charset="0"/>
                <a:cs typeface="Arial" charset="0"/>
              </a:rPr>
            </a:br>
            <a:endParaRPr lang="en-IE" altLang="en-US" sz="1000" b="1" smtClean="0">
              <a:latin typeface="Arial" charset="0"/>
              <a:cs typeface="Arial" charset="0"/>
            </a:endParaRPr>
          </a:p>
          <a:p>
            <a:r>
              <a:rPr lang="en-IE" altLang="en-US" sz="1000" smtClean="0">
                <a:latin typeface="Arial" charset="0"/>
                <a:cs typeface="Arial" charset="0"/>
              </a:rPr>
              <a:t/>
            </a:r>
            <a:br>
              <a:rPr lang="en-IE" altLang="en-US" sz="1000" smtClean="0">
                <a:latin typeface="Arial" charset="0"/>
                <a:cs typeface="Arial" charset="0"/>
              </a:rPr>
            </a:br>
            <a:endParaRPr lang="en-IE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6AA354-85E4-4613-979F-561A98FE84FB}" type="slidenum">
              <a:rPr lang="en-IE" smtClean="0"/>
              <a:pPr>
                <a:defRPr/>
              </a:pPr>
              <a:t>7</a:t>
            </a:fld>
            <a:endParaRPr lang="en-I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IE" sz="1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SORTING ACTIVITY</a:t>
            </a:r>
            <a:endParaRPr lang="en-IE" sz="1000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en-IE" sz="1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I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Decide which items go into each container 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I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Activities that keep us cool on the beach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I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Activities that do not keep us cool on the beach</a:t>
            </a:r>
          </a:p>
          <a:p>
            <a:pPr>
              <a:defRPr/>
            </a:pPr>
            <a:endParaRPr lang="en-IE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I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Allow for some debate if issues arise</a:t>
            </a:r>
          </a:p>
          <a:p>
            <a:pPr>
              <a:defRPr/>
            </a:pPr>
            <a:r>
              <a:rPr lang="en-I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e.g.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I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eating can give us energy and warm us but some foods that have lots of water/juice can cool us down if eaten cold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I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walking will warm us up but paddling in the water's edge can cool us down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I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playing ball can warm us but playing ball with an adult in the water can keep us cool</a:t>
            </a:r>
            <a:endParaRPr lang="en-I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2F8C19A-88B7-4434-AB72-9B598D51E427}" type="slidenum">
              <a:rPr lang="en-IE" smtClean="0"/>
              <a:pPr>
                <a:defRPr/>
              </a:pPr>
              <a:t>8</a:t>
            </a:fld>
            <a:endParaRPr lang="en-I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IE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SORTING ACTIVITY</a:t>
            </a:r>
            <a:endParaRPr lang="en-IE" sz="1000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en-IE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I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Did you match the items to the correct container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I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Activities </a:t>
            </a:r>
            <a:r>
              <a:rPr lang="en-IE" sz="1000" dirty="0">
                <a:latin typeface="Arial" panose="020B0604020202020204" pitchFamily="34" charset="0"/>
                <a:cs typeface="Arial" panose="020B0604020202020204" pitchFamily="34" charset="0"/>
              </a:rPr>
              <a:t>that keep us cool on the </a:t>
            </a:r>
            <a:r>
              <a:rPr lang="en-I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beach</a:t>
            </a:r>
            <a:endParaRPr lang="en-IE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I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Activities </a:t>
            </a:r>
            <a:r>
              <a:rPr lang="en-IE" sz="1000" dirty="0">
                <a:latin typeface="Arial" panose="020B0604020202020204" pitchFamily="34" charset="0"/>
                <a:cs typeface="Arial" panose="020B0604020202020204" pitchFamily="34" charset="0"/>
              </a:rPr>
              <a:t>that do not keep us cool on the beach</a:t>
            </a:r>
            <a:endParaRPr lang="en-IE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en-IE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IE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Discussion Q:</a:t>
            </a:r>
            <a:r>
              <a:rPr lang="en-I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IE" sz="1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I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Why are some activities placed across both containers?</a:t>
            </a:r>
            <a:endParaRPr lang="en-I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75048DC-CBE3-4E87-9E1F-E2AD88CECC85}" type="slidenum">
              <a:rPr lang="en-IE" smtClean="0"/>
              <a:pPr>
                <a:defRPr/>
              </a:pPr>
              <a:t>9</a:t>
            </a:fld>
            <a:endParaRPr lang="en-I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8329B5-C452-47E4-A00E-59E9A10B02EE}" type="datetimeFigureOut">
              <a:rPr lang="en-IE"/>
              <a:pPr>
                <a:defRPr/>
              </a:pPr>
              <a:t>29/01/2014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0DEEF6-CD04-4EC9-A166-02310B2B29AE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58988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27EBDC-D674-49C6-9554-7D2D54405B96}" type="datetimeFigureOut">
              <a:rPr lang="en-IE"/>
              <a:pPr>
                <a:defRPr/>
              </a:pPr>
              <a:t>29/01/2014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867FE-EB79-40EC-9889-141737638CED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58407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6B8A5-E6A1-4C1D-8A86-C576B1ED5267}" type="datetimeFigureOut">
              <a:rPr lang="en-IE"/>
              <a:pPr>
                <a:defRPr/>
              </a:pPr>
              <a:t>29/01/2014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CC168-1BCF-40C3-B70C-52C835B51FEA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97156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D0D83-6BB5-42D1-82CF-56A8850BA850}" type="datetimeFigureOut">
              <a:rPr lang="en-IE"/>
              <a:pPr>
                <a:defRPr/>
              </a:pPr>
              <a:t>29/01/2014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A538B3-176F-4B07-928A-F16CA0067914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757796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5AEBA-D59A-4FE4-A6AE-1D06A272291B}" type="datetimeFigureOut">
              <a:rPr lang="en-IE"/>
              <a:pPr>
                <a:defRPr/>
              </a:pPr>
              <a:t>29/01/2014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61614-EC10-415D-8F96-0FD581647304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80218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09105-E340-4E11-838F-CDEACA0FA229}" type="datetimeFigureOut">
              <a:rPr lang="en-IE"/>
              <a:pPr>
                <a:defRPr/>
              </a:pPr>
              <a:t>29/01/2014</a:t>
            </a:fld>
            <a:endParaRPr lang="en-I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67A695-5B9E-4428-B026-9DB5E610A4DB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89725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C8AB3-0069-4BCA-B973-F48E783F7C33}" type="datetimeFigureOut">
              <a:rPr lang="en-IE"/>
              <a:pPr>
                <a:defRPr/>
              </a:pPr>
              <a:t>29/01/2014</a:t>
            </a:fld>
            <a:endParaRPr lang="en-I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038B0-B824-446C-B1D9-5FD00639A764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718585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22D853-7D60-4C43-88A6-76C49EFFA0B4}" type="datetimeFigureOut">
              <a:rPr lang="en-IE"/>
              <a:pPr>
                <a:defRPr/>
              </a:pPr>
              <a:t>29/01/2014</a:t>
            </a:fld>
            <a:endParaRPr lang="en-I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88D64-BD80-49DC-B499-25AB82B3387C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4478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57A95-6AAA-4DF3-8267-D7718B2DFFDC}" type="datetimeFigureOut">
              <a:rPr lang="en-IE"/>
              <a:pPr>
                <a:defRPr/>
              </a:pPr>
              <a:t>29/01/2014</a:t>
            </a:fld>
            <a:endParaRPr lang="en-I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E65CE-6F39-4E9E-ABD6-210036D9B419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06878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5E097-358A-4D06-A420-CBA17DD5F5F3}" type="datetimeFigureOut">
              <a:rPr lang="en-IE"/>
              <a:pPr>
                <a:defRPr/>
              </a:pPr>
              <a:t>29/01/2014</a:t>
            </a:fld>
            <a:endParaRPr lang="en-I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0178E-DB90-4D6D-A529-D52D05E186CC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853615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FAF91-8701-46B6-87E4-47C7C7037D20}" type="datetimeFigureOut">
              <a:rPr lang="en-IE"/>
              <a:pPr>
                <a:defRPr/>
              </a:pPr>
              <a:t>29/01/2014</a:t>
            </a:fld>
            <a:endParaRPr lang="en-I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58929-884A-4BEF-9C7C-90AEEF87C98F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3596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IE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IE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57D8CE7-A299-4904-975D-E7F0A307CB49}" type="datetimeFigureOut">
              <a:rPr lang="en-IE"/>
              <a:pPr>
                <a:defRPr/>
              </a:pPr>
              <a:t>29/01/2014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0A597AD-034D-4877-B1CE-194F49186663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9"/>
            <a:ext cx="9144000" cy="6767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1243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137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137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137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137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137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137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293</Words>
  <Application>Microsoft Office PowerPoint</Application>
  <PresentationFormat>On-screen Show (4:3)</PresentationFormat>
  <Paragraphs>119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</dc:creator>
  <cp:lastModifiedBy>Cannon Aoife</cp:lastModifiedBy>
  <cp:revision>11</cp:revision>
  <dcterms:created xsi:type="dcterms:W3CDTF">2013-12-31T23:52:41Z</dcterms:created>
  <dcterms:modified xsi:type="dcterms:W3CDTF">2014-01-29T17:00:28Z</dcterms:modified>
</cp:coreProperties>
</file>