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7" r:id="rId2"/>
    <p:sldId id="257" r:id="rId3"/>
    <p:sldId id="259" r:id="rId4"/>
    <p:sldId id="258" r:id="rId5"/>
    <p:sldId id="268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7880" autoAdjust="0"/>
    <p:restoredTop sz="89784" autoAdjust="0"/>
  </p:normalViewPr>
  <p:slideViewPr>
    <p:cSldViewPr>
      <p:cViewPr varScale="1">
        <p:scale>
          <a:sx n="82" d="100"/>
          <a:sy n="82" d="100"/>
        </p:scale>
        <p:origin x="-101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678" y="-8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64B92D-2DCF-4F61-AC4D-48A9953BA5B5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CC521A-8B99-41D9-A776-E7C8E48E14D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65531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THERMOMETER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Guzzler sees a large thermometer in the park.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Help Guzzler to discover how a thermometer works to measure hot and cold temperatures.</a:t>
            </a:r>
            <a:endParaRPr lang="en-IE" dirty="0" smtClean="0"/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C521A-8B99-41D9-A776-E7C8E48E14D4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682143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Match the thermometer to the weather temperature.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Based on the previous activity, children will understand the concept of hottest to coldest and will match the thermometers to the images accordingly.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C521A-8B99-41D9-A776-E7C8E48E14D4}" type="slidenum">
              <a:rPr lang="en-IE" smtClean="0"/>
              <a:t>11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2065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Were</a:t>
            </a:r>
            <a:r>
              <a:rPr lang="en-IE" baseline="0" dirty="0" smtClean="0"/>
              <a:t> you correct?</a:t>
            </a:r>
          </a:p>
          <a:p>
            <a:r>
              <a:rPr lang="en-IE" baseline="0" dirty="0" smtClean="0"/>
              <a:t>Do you agree / disagree with the matches?</a:t>
            </a:r>
          </a:p>
          <a:p>
            <a:r>
              <a:rPr lang="en-IE" baseline="0" smtClean="0"/>
              <a:t>Why?</a:t>
            </a:r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C521A-8B99-41D9-A776-E7C8E48E14D4}" type="slidenum">
              <a:rPr lang="en-IE" smtClean="0"/>
              <a:t>12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604946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HOT and COLD TEMPERATURES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 to prompt discussion: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you remember when Guzzler went to the beach?</a:t>
            </a:r>
          </a:p>
          <a:p>
            <a:r>
              <a:rPr lang="en-I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you remember when Guzzler was in the snow?</a:t>
            </a:r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is the difference between the two places?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 we know that one is hot and the other is cold?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there any way of measuring how hot or cold it is?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Can anyone think of an instrument or a tool that we use to tell us whether the temperature is hot or cold?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Prompt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A thermometer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C521A-8B99-41D9-A776-E7C8E48E14D4}" type="slidenum">
              <a:rPr lang="en-IE" smtClean="0"/>
              <a:t>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675539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Activity type: Observation</a:t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this part of the lesson, the children observe a thermometer. </a:t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Show the children a large thermometer and allow them time to observe it.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Children discuss their observations of the thermometer.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 to promote discussion:</a:t>
            </a:r>
            <a:endParaRPr lang="en-IE" b="1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 Do you know what this is called?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What colour is the thermometer?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 What is written on it?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 What can you see inside it?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 What colour is the material?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 What else can you say about the thermometer?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</a:t>
            </a:r>
            <a:r>
              <a:rPr lang="en-I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Can you read the word thermometer?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Allow children to point to specific numbers as teacher explains how the thermometer works to read temperature: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hotter something is (the higher the temperature) the</a:t>
            </a:r>
            <a:r>
              <a:rPr lang="en-I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higher the liquid inside the thermometer moves upwards.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colder something is (the lower the temperature) the lower the liquid inside the thermometer falls downwards.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C521A-8B99-41D9-A776-E7C8E48E14D4}" type="slidenum">
              <a:rPr lang="en-IE" smtClean="0"/>
              <a:t>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380954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COLD TEMPERATURE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do you think would happen if we put the thermometer in a cold place?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Allow children to point to where they think the temperature will read.</a:t>
            </a:r>
            <a:endParaRPr lang="en-IE" dirty="0" smtClean="0">
              <a:effectLst/>
            </a:endParaRPr>
          </a:p>
          <a:p>
            <a:r>
              <a:rPr lang="en-I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 to the next slide to see the reading.</a:t>
            </a:r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C521A-8B99-41D9-A776-E7C8E48E14D4}" type="slidenum">
              <a:rPr lang="en-IE" smtClean="0"/>
              <a:t>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079065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COLD TEMPERATURE</a:t>
            </a:r>
            <a:endParaRPr lang="en-IE" dirty="0" smtClean="0">
              <a:effectLst/>
            </a:endParaRPr>
          </a:p>
          <a:p>
            <a:endParaRPr lang="en-IE" sz="1200" b="1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Were you correct?</a:t>
            </a:r>
          </a:p>
          <a:p>
            <a:r>
              <a:rPr lang="en-IE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 is the reading so low?</a:t>
            </a:r>
            <a:endParaRPr lang="en-I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C521A-8B99-41D9-A776-E7C8E48E14D4}" type="slidenum">
              <a:rPr lang="en-IE" smtClean="0"/>
              <a:t>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21900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HOT TEMPERATURE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do you think would happen if we put the thermometer in a hot place?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Allow children to point to where they think the temperature will read.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</a:t>
            </a:r>
            <a:r>
              <a:rPr lang="en-I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the next slide to see the correct reading.</a:t>
            </a:r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C521A-8B99-41D9-A776-E7C8E48E14D4}" type="slidenum">
              <a:rPr lang="en-IE" smtClean="0"/>
              <a:t>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733890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HOT TEMPERATURE</a:t>
            </a:r>
            <a:endParaRPr lang="en-IE" dirty="0" smtClean="0">
              <a:effectLst/>
            </a:endParaRPr>
          </a:p>
          <a:p>
            <a:endParaRPr lang="en-IE" sz="1200" b="1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Were you correct?</a:t>
            </a:r>
          </a:p>
          <a:p>
            <a:r>
              <a:rPr lang="en-IE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 is the reading so high?</a:t>
            </a:r>
            <a:endParaRPr lang="en-I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C521A-8B99-41D9-A776-E7C8E48E14D4}" type="slidenum">
              <a:rPr lang="en-IE" smtClean="0"/>
              <a:t>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64818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Four scenarios - sort from the hottest to the coldest</a:t>
            </a:r>
            <a:endParaRPr lang="en-IE" dirty="0" smtClean="0">
              <a:effectLst/>
            </a:endParaRPr>
          </a:p>
          <a:p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Elicit</a:t>
            </a:r>
            <a:r>
              <a:rPr lang="en-IE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information from the children as to how they know </a:t>
            </a:r>
            <a:r>
              <a:rPr lang="en-I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 is hottest</a:t>
            </a:r>
            <a:r>
              <a:rPr lang="en-IE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n-I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 is coldest.</a:t>
            </a:r>
            <a:endParaRPr lang="en-IE" b="0" dirty="0" smtClean="0">
              <a:effectLst/>
            </a:endParaRPr>
          </a:p>
          <a:p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 Desert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 Sea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 Rain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4. Snow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Allow for debate </a:t>
            </a:r>
          </a:p>
          <a:p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rain does not mean that the temperature is cold but judging by the winter clothes and the night sky, we assume that the temperature is cold - but not as cold as the snow scene.</a:t>
            </a:r>
            <a:endParaRPr lang="en-IE" dirty="0" smtClean="0">
              <a:effectLst/>
            </a:endParaRPr>
          </a:p>
          <a:p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there are two sunny pictures but the sea breeze causes temperature to be less hot.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C521A-8B99-41D9-A776-E7C8E48E14D4}" type="slidenum">
              <a:rPr lang="en-IE" smtClean="0"/>
              <a:t>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769102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Were you correct?</a:t>
            </a:r>
          </a:p>
          <a:p>
            <a:r>
              <a:rPr lang="en-IE" dirty="0" smtClean="0"/>
              <a:t>Do you agree / disagree with the order?</a:t>
            </a:r>
          </a:p>
          <a:p>
            <a:r>
              <a:rPr lang="en-IE" dirty="0" smtClean="0"/>
              <a:t>Why?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C521A-8B99-41D9-A776-E7C8E48E14D4}" type="slidenum">
              <a:rPr lang="en-IE" smtClean="0"/>
              <a:t>10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820431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DD5EE-2B26-423C-85E2-2D15E3156B6D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11E59-6461-4572-AD0F-D75F744A739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858028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DD5EE-2B26-423C-85E2-2D15E3156B6D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11E59-6461-4572-AD0F-D75F744A739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25345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DD5EE-2B26-423C-85E2-2D15E3156B6D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11E59-6461-4572-AD0F-D75F744A739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36389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DD5EE-2B26-423C-85E2-2D15E3156B6D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11E59-6461-4572-AD0F-D75F744A739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4701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DD5EE-2B26-423C-85E2-2D15E3156B6D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11E59-6461-4572-AD0F-D75F744A739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64965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DD5EE-2B26-423C-85E2-2D15E3156B6D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11E59-6461-4572-AD0F-D75F744A739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69091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DD5EE-2B26-423C-85E2-2D15E3156B6D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11E59-6461-4572-AD0F-D75F744A739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112359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DD5EE-2B26-423C-85E2-2D15E3156B6D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11E59-6461-4572-AD0F-D75F744A739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71005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DD5EE-2B26-423C-85E2-2D15E3156B6D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11E59-6461-4572-AD0F-D75F744A739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22113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DD5EE-2B26-423C-85E2-2D15E3156B6D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11E59-6461-4572-AD0F-D75F744A739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033470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DD5EE-2B26-423C-85E2-2D15E3156B6D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11E59-6461-4572-AD0F-D75F744A739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58209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2DD5EE-2B26-423C-85E2-2D15E3156B6D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711E59-6461-4572-AD0F-D75F744A739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45095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9"/>
            <a:ext cx="9144000" cy="6767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651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6" y="0"/>
            <a:ext cx="91376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74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6" y="0"/>
            <a:ext cx="91376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74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6" y="0"/>
            <a:ext cx="91376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74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6" y="0"/>
            <a:ext cx="91376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74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6" y="0"/>
            <a:ext cx="91376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74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6" y="0"/>
            <a:ext cx="91376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74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77350" cy="699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99911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6" y="0"/>
            <a:ext cx="913766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79902" y="5157192"/>
            <a:ext cx="371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dirty="0" smtClean="0">
                <a:latin typeface="Arial Black" panose="020B0A04020102020204" pitchFamily="34" charset="0"/>
              </a:rPr>
              <a:t>0</a:t>
            </a:r>
            <a:endParaRPr lang="en-IE" sz="2400" dirty="0">
              <a:latin typeface="Arial Black" panose="020B0A040201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42244" y="3097550"/>
            <a:ext cx="6594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>
                <a:latin typeface="Arial Black" panose="020B0A04020102020204" pitchFamily="34" charset="0"/>
              </a:rPr>
              <a:t>20</a:t>
            </a:r>
            <a:endParaRPr lang="en-IE" sz="2000" dirty="0">
              <a:latin typeface="Arial Black" panose="020B0A04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08437" y="1340768"/>
            <a:ext cx="6594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>
                <a:latin typeface="Arial Black" panose="020B0A04020102020204" pitchFamily="34" charset="0"/>
              </a:rPr>
              <a:t>4</a:t>
            </a:r>
            <a:r>
              <a:rPr lang="en-IE" sz="2000" dirty="0" smtClean="0">
                <a:latin typeface="Arial Black" panose="020B0A04020102020204" pitchFamily="34" charset="0"/>
              </a:rPr>
              <a:t>0</a:t>
            </a:r>
            <a:endParaRPr lang="en-IE" sz="2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474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620" y="40070"/>
            <a:ext cx="913766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71089" y="2492896"/>
            <a:ext cx="6594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>
                <a:latin typeface="Arial Black" panose="020B0A04020102020204" pitchFamily="34" charset="0"/>
              </a:rPr>
              <a:t>20</a:t>
            </a:r>
            <a:endParaRPr lang="en-IE" sz="2000" dirty="0">
              <a:latin typeface="Arial Black" panose="020B0A040201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4547" y="620688"/>
            <a:ext cx="6594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>
                <a:latin typeface="Arial Black" panose="020B0A04020102020204" pitchFamily="34" charset="0"/>
              </a:rPr>
              <a:t>4</a:t>
            </a:r>
            <a:r>
              <a:rPr lang="en-IE" sz="2000" dirty="0" smtClean="0">
                <a:latin typeface="Arial Black" panose="020B0A04020102020204" pitchFamily="34" charset="0"/>
              </a:rPr>
              <a:t>0</a:t>
            </a:r>
            <a:endParaRPr lang="en-IE" sz="2000" dirty="0">
              <a:latin typeface="Arial Black" panose="020B0A04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78563" y="4509119"/>
            <a:ext cx="371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dirty="0" smtClean="0">
                <a:latin typeface="Arial Black" panose="020B0A04020102020204" pitchFamily="34" charset="0"/>
              </a:rPr>
              <a:t>0</a:t>
            </a:r>
            <a:endParaRPr lang="en-IE" sz="24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474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40" y="51440"/>
            <a:ext cx="913766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968219" y="2564904"/>
            <a:ext cx="6594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>
                <a:latin typeface="Arial Black" panose="020B0A04020102020204" pitchFamily="34" charset="0"/>
              </a:rPr>
              <a:t>20</a:t>
            </a:r>
            <a:endParaRPr lang="en-IE" sz="2000" dirty="0">
              <a:latin typeface="Arial Black" panose="020B0A040201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76256" y="692696"/>
            <a:ext cx="6594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>
                <a:latin typeface="Arial Black" panose="020B0A04020102020204" pitchFamily="34" charset="0"/>
              </a:rPr>
              <a:t>4</a:t>
            </a:r>
            <a:r>
              <a:rPr lang="en-IE" sz="2000" dirty="0" smtClean="0">
                <a:latin typeface="Arial Black" panose="020B0A04020102020204" pitchFamily="34" charset="0"/>
              </a:rPr>
              <a:t>0</a:t>
            </a:r>
            <a:endParaRPr lang="en-IE" sz="2000" dirty="0">
              <a:latin typeface="Arial Black" panose="020B0A04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20272" y="4365104"/>
            <a:ext cx="371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dirty="0" smtClean="0">
                <a:latin typeface="Arial Black" panose="020B0A04020102020204" pitchFamily="34" charset="0"/>
              </a:rPr>
              <a:t>0</a:t>
            </a:r>
            <a:endParaRPr lang="en-IE" sz="24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474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6" y="0"/>
            <a:ext cx="91376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74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138</Words>
  <Application>Microsoft Office PowerPoint</Application>
  <PresentationFormat>On-screen Show (4:3)</PresentationFormat>
  <Paragraphs>87</Paragraphs>
  <Slides>12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</dc:creator>
  <cp:lastModifiedBy>Cannon Aoife</cp:lastModifiedBy>
  <cp:revision>4</cp:revision>
  <dcterms:created xsi:type="dcterms:W3CDTF">2014-01-01T14:38:56Z</dcterms:created>
  <dcterms:modified xsi:type="dcterms:W3CDTF">2014-01-29T16:59:37Z</dcterms:modified>
</cp:coreProperties>
</file>