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0504" autoAdjust="0"/>
  </p:normalViewPr>
  <p:slideViewPr>
    <p:cSldViewPr>
      <p:cViewPr varScale="1">
        <p:scale>
          <a:sx n="83" d="100"/>
          <a:sy n="83" d="100"/>
        </p:scale>
        <p:origin x="-118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D4287CF-CA16-436C-8DC6-F096CA68C856}" type="datetimeFigureOut">
              <a:rPr lang="en-IE" smtClean="0"/>
              <a:t>30/01/2014</a:t>
            </a:fld>
            <a:endParaRPr lang="en-I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30C04D6-AB66-46AE-AEB2-FE0B4F1F5EF1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4453127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Activity type</a:t>
            </a:r>
            <a:r>
              <a:rPr lang="en-IE" sz="1200" b="1" kern="120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: </a:t>
            </a:r>
            <a:r>
              <a:rPr lang="en-IE" sz="1200" b="1" kern="1200" baseline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IE" sz="1200" b="1" kern="120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Measure </a:t>
            </a:r>
            <a: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and Record</a:t>
            </a:r>
            <a:endParaRPr lang="en-IE" dirty="0" smtClean="0">
              <a:effectLst/>
            </a:endParaRPr>
          </a:p>
          <a:p>
            <a:endParaRPr lang="en-IE" sz="1200" b="1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Place a large thermometer in a safe position in the classroom and another in a safe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position outside the classroom. Over a week, take a daily reading of both thermometers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at the same time of day. Record both temperatures on PowerPoint 10.</a:t>
            </a:r>
            <a:endParaRPr lang="en-IE" dirty="0" smtClean="0">
              <a:effectLst/>
            </a:endParaRPr>
          </a:p>
          <a:p>
            <a: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/>
            </a:r>
            <a:b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endParaRPr lang="en-IE" sz="1200" b="1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Can you spot the outdoor thermometer in this picture?</a:t>
            </a:r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0C04D6-AB66-46AE-AEB2-FE0B4F1F5EF1}" type="slidenum">
              <a:rPr lang="en-IE" smtClean="0"/>
              <a:t>1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55595698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E" sz="1200" b="1" kern="120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Questions </a:t>
            </a:r>
            <a: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 promote discussion:</a:t>
            </a:r>
            <a:endParaRPr lang="en-IE" b="1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 What temperature was it inside / outside today?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 Was it hotter inside or outside?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3 How do we know?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4 What day was it coldest outside / inside? How do we know?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5 What day was it hottest inside / outside? How do we know?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6 If we did this investigation at different times of the year do you think we would get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different results?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7 Do you think it would be hotter / colder outside / inside in winter, spring / summer,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autumn?</a:t>
            </a:r>
            <a:endParaRPr lang="en-IE" dirty="0" smtClean="0">
              <a:effectLst/>
            </a:endParaRPr>
          </a:p>
          <a:p>
            <a:endParaRPr lang="en-IE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Note to Teacher:</a:t>
            </a:r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/>
            </a:r>
            <a:b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As the facility to Save has been disabled in these digital resources, it will be necessary to re-write the temperature figures each day for comparison discussions.</a:t>
            </a:r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0C04D6-AB66-46AE-AEB2-FE0B4F1F5EF1}" type="slidenum">
              <a:rPr lang="en-IE" smtClean="0"/>
              <a:t>2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9432653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C59F31-E869-4C7F-8C04-70047A6CEA66}" type="datetimeFigureOut">
              <a:rPr lang="en-IE" smtClean="0"/>
              <a:t>30/01/2014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F7E343-A3A0-41C9-A612-27726B6EF925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597240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C59F31-E869-4C7F-8C04-70047A6CEA66}" type="datetimeFigureOut">
              <a:rPr lang="en-IE" smtClean="0"/>
              <a:t>30/01/2014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F7E343-A3A0-41C9-A612-27726B6EF925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6221911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C59F31-E869-4C7F-8C04-70047A6CEA66}" type="datetimeFigureOut">
              <a:rPr lang="en-IE" smtClean="0"/>
              <a:t>30/01/2014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F7E343-A3A0-41C9-A612-27726B6EF925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9926244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C59F31-E869-4C7F-8C04-70047A6CEA66}" type="datetimeFigureOut">
              <a:rPr lang="en-IE" smtClean="0"/>
              <a:t>30/01/2014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F7E343-A3A0-41C9-A612-27726B6EF925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3422012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C59F31-E869-4C7F-8C04-70047A6CEA66}" type="datetimeFigureOut">
              <a:rPr lang="en-IE" smtClean="0"/>
              <a:t>30/01/2014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F7E343-A3A0-41C9-A612-27726B6EF925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40027486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C59F31-E869-4C7F-8C04-70047A6CEA66}" type="datetimeFigureOut">
              <a:rPr lang="en-IE" smtClean="0"/>
              <a:t>30/01/2014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F7E343-A3A0-41C9-A612-27726B6EF925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1528228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C59F31-E869-4C7F-8C04-70047A6CEA66}" type="datetimeFigureOut">
              <a:rPr lang="en-IE" smtClean="0"/>
              <a:t>30/01/2014</a:t>
            </a:fld>
            <a:endParaRPr lang="en-I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F7E343-A3A0-41C9-A612-27726B6EF925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342845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C59F31-E869-4C7F-8C04-70047A6CEA66}" type="datetimeFigureOut">
              <a:rPr lang="en-IE" smtClean="0"/>
              <a:t>30/01/2014</a:t>
            </a:fld>
            <a:endParaRPr lang="en-I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F7E343-A3A0-41C9-A612-27726B6EF925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0718135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C59F31-E869-4C7F-8C04-70047A6CEA66}" type="datetimeFigureOut">
              <a:rPr lang="en-IE" smtClean="0"/>
              <a:t>30/01/2014</a:t>
            </a:fld>
            <a:endParaRPr lang="en-I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F7E343-A3A0-41C9-A612-27726B6EF925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7322298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C59F31-E869-4C7F-8C04-70047A6CEA66}" type="datetimeFigureOut">
              <a:rPr lang="en-IE" smtClean="0"/>
              <a:t>30/01/2014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F7E343-A3A0-41C9-A612-27726B6EF925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7241663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C59F31-E869-4C7F-8C04-70047A6CEA66}" type="datetimeFigureOut">
              <a:rPr lang="en-IE" smtClean="0"/>
              <a:t>30/01/2014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F7E343-A3A0-41C9-A612-27726B6EF925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5885184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C59F31-E869-4C7F-8C04-70047A6CEA66}" type="datetimeFigureOut">
              <a:rPr lang="en-IE" smtClean="0"/>
              <a:t>30/01/2014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F7E343-A3A0-41C9-A612-27726B6EF925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8344258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9407"/>
            <a:ext cx="9144000" cy="67391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2690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66" y="0"/>
            <a:ext cx="913766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0860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160</Words>
  <Application>Microsoft Office PowerPoint</Application>
  <PresentationFormat>On-screen Show (4:3)</PresentationFormat>
  <Paragraphs>21</Paragraphs>
  <Slides>2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mary</dc:creator>
  <cp:lastModifiedBy>Cannon Aoife</cp:lastModifiedBy>
  <cp:revision>3</cp:revision>
  <dcterms:created xsi:type="dcterms:W3CDTF">2014-01-01T16:34:18Z</dcterms:created>
  <dcterms:modified xsi:type="dcterms:W3CDTF">2014-01-30T17:23:36Z</dcterms:modified>
</cp:coreProperties>
</file>